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slideLayouts/slideLayout94.xml" ContentType="application/vnd.openxmlformats-officedocument.presentationml.slideLayout+xml"/>
  <Override PartName="/ppt/theme/theme10.xml" ContentType="application/vnd.openxmlformats-officedocument.theme+xml"/>
  <Override PartName="/ppt/slideLayouts/slideLayout95.xml" ContentType="application/vnd.openxmlformats-officedocument.presentationml.slideLayout+xml"/>
  <Override PartName="/ppt/theme/theme11.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2.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3.xml" ContentType="application/vnd.openxmlformats-officedocument.theme+xml"/>
  <Override PartName="/ppt/slideLayouts/slideLayout12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53" r:id="rId2"/>
    <p:sldMasterId id="2147483770" r:id="rId3"/>
    <p:sldMasterId id="2147483782" r:id="rId4"/>
    <p:sldMasterId id="2147483806" r:id="rId5"/>
    <p:sldMasterId id="2147483820" r:id="rId6"/>
    <p:sldMasterId id="2147483834" r:id="rId7"/>
    <p:sldMasterId id="2147483848" r:id="rId8"/>
    <p:sldMasterId id="2147483874" r:id="rId9"/>
    <p:sldMasterId id="2147483898" r:id="rId10"/>
    <p:sldMasterId id="2147483900" r:id="rId11"/>
    <p:sldMasterId id="2147483902" r:id="rId12"/>
    <p:sldMasterId id="2147483914" r:id="rId13"/>
    <p:sldMasterId id="2147483932" r:id="rId14"/>
  </p:sldMasterIdLst>
  <p:notesMasterIdLst>
    <p:notesMasterId r:id="rId54"/>
  </p:notesMasterIdLst>
  <p:handoutMasterIdLst>
    <p:handoutMasterId r:id="rId55"/>
  </p:handoutMasterIdLst>
  <p:sldIdLst>
    <p:sldId id="256" r:id="rId15"/>
    <p:sldId id="257" r:id="rId16"/>
    <p:sldId id="258" r:id="rId17"/>
    <p:sldId id="263" r:id="rId18"/>
    <p:sldId id="264" r:id="rId19"/>
    <p:sldId id="265" r:id="rId20"/>
    <p:sldId id="266" r:id="rId21"/>
    <p:sldId id="267" r:id="rId22"/>
    <p:sldId id="259" r:id="rId23"/>
    <p:sldId id="268" r:id="rId24"/>
    <p:sldId id="269" r:id="rId25"/>
    <p:sldId id="4915" r:id="rId26"/>
    <p:sldId id="843" r:id="rId27"/>
    <p:sldId id="4926" r:id="rId28"/>
    <p:sldId id="285" r:id="rId29"/>
    <p:sldId id="4665" r:id="rId30"/>
    <p:sldId id="4927" r:id="rId31"/>
    <p:sldId id="4928" r:id="rId32"/>
    <p:sldId id="4929" r:id="rId33"/>
    <p:sldId id="5457" r:id="rId34"/>
    <p:sldId id="5458" r:id="rId35"/>
    <p:sldId id="287" r:id="rId36"/>
    <p:sldId id="4916" r:id="rId37"/>
    <p:sldId id="289" r:id="rId38"/>
    <p:sldId id="274" r:id="rId39"/>
    <p:sldId id="275" r:id="rId40"/>
    <p:sldId id="291" r:id="rId41"/>
    <p:sldId id="292" r:id="rId42"/>
    <p:sldId id="4760" r:id="rId43"/>
    <p:sldId id="4923" r:id="rId44"/>
    <p:sldId id="4924" r:id="rId45"/>
    <p:sldId id="4925" r:id="rId46"/>
    <p:sldId id="272" r:id="rId47"/>
    <p:sldId id="273" r:id="rId48"/>
    <p:sldId id="262" r:id="rId49"/>
    <p:sldId id="276" r:id="rId50"/>
    <p:sldId id="278" r:id="rId51"/>
    <p:sldId id="281" r:id="rId52"/>
    <p:sldId id="4031" r:id="rId53"/>
  </p:sldIdLst>
  <p:sldSz cx="9144000" cy="6858000" type="screen4x3"/>
  <p:notesSz cx="6858000" cy="9774238"/>
  <p:defaultTextStyle>
    <a:defPPr>
      <a:defRPr lang="en-US"/>
    </a:defPPr>
    <a:lvl1pPr algn="l" rtl="0" fontAlgn="base">
      <a:spcBef>
        <a:spcPct val="0"/>
      </a:spcBef>
      <a:spcAft>
        <a:spcPct val="0"/>
      </a:spcAft>
      <a:defRPr sz="2400" kern="1200">
        <a:solidFill>
          <a:schemeClr val="tx1"/>
        </a:solidFill>
        <a:latin typeface="Comic Sans MS"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Comic Sans M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Comic Sans M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Comic Sans M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sz="2400"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sz="2400"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sz="2400"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sz="2400" kern="1200">
        <a:solidFill>
          <a:schemeClr val="tx1"/>
        </a:solidFill>
        <a:latin typeface="Comic Sans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87B8"/>
    <a:srgbClr val="800080"/>
    <a:srgbClr val="009900"/>
    <a:srgbClr val="FFFF00"/>
    <a:srgbClr val="FF0000"/>
    <a:srgbClr val="449092"/>
    <a:srgbClr val="0000FF"/>
    <a:srgbClr val="4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6938"/>
    <p:restoredTop sz="54650" autoAdjust="0"/>
  </p:normalViewPr>
  <p:slideViewPr>
    <p:cSldViewPr>
      <p:cViewPr varScale="1">
        <p:scale>
          <a:sx n="74" d="100"/>
          <a:sy n="74" d="100"/>
        </p:scale>
        <p:origin x="176" y="40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tableStyles" Target="tableStyle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omic Sans MS" pitchFamily="-128" charset="0"/>
                <a:ea typeface="+mn-ea"/>
                <a:cs typeface="+mn-cs"/>
              </a:defRPr>
            </a:lvl1pPr>
          </a:lstStyle>
          <a:p>
            <a:pPr>
              <a:defRPr/>
            </a:pPr>
            <a:endParaRPr lang="en-US"/>
          </a:p>
        </p:txBody>
      </p:sp>
      <p:sp>
        <p:nvSpPr>
          <p:cNvPr id="34819" name="Rectangle 3"/>
          <p:cNvSpPr>
            <a:spLocks noGrp="1" noChangeArrowheads="1"/>
          </p:cNvSpPr>
          <p:nvPr>
            <p:ph type="dt" sz="quarter" idx="1"/>
          </p:nvPr>
        </p:nvSpPr>
        <p:spPr bwMode="auto">
          <a:xfrm>
            <a:off x="3886200" y="0"/>
            <a:ext cx="2971800"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omic Sans MS" pitchFamily="-128" charset="0"/>
                <a:ea typeface="+mn-ea"/>
                <a:cs typeface="+mn-cs"/>
              </a:defRPr>
            </a:lvl1pPr>
          </a:lstStyle>
          <a:p>
            <a:pPr>
              <a:defRPr/>
            </a:pPr>
            <a:endParaRPr lang="en-US"/>
          </a:p>
        </p:txBody>
      </p:sp>
      <p:sp>
        <p:nvSpPr>
          <p:cNvPr id="34820" name="Rectangle 4"/>
          <p:cNvSpPr>
            <a:spLocks noGrp="1" noChangeArrowheads="1"/>
          </p:cNvSpPr>
          <p:nvPr>
            <p:ph type="ftr" sz="quarter" idx="2"/>
          </p:nvPr>
        </p:nvSpPr>
        <p:spPr bwMode="auto">
          <a:xfrm>
            <a:off x="0" y="9285288"/>
            <a:ext cx="2971800"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omic Sans MS" pitchFamily="-128" charset="0"/>
                <a:ea typeface="+mn-ea"/>
                <a:cs typeface="+mn-cs"/>
              </a:defRPr>
            </a:lvl1pPr>
          </a:lstStyle>
          <a:p>
            <a:pPr>
              <a:defRPr/>
            </a:pPr>
            <a:endParaRPr lang="en-US"/>
          </a:p>
        </p:txBody>
      </p:sp>
      <p:sp>
        <p:nvSpPr>
          <p:cNvPr id="34821" name="Rectangle 5"/>
          <p:cNvSpPr>
            <a:spLocks noGrp="1" noChangeArrowheads="1"/>
          </p:cNvSpPr>
          <p:nvPr>
            <p:ph type="sldNum" sz="quarter" idx="3"/>
          </p:nvPr>
        </p:nvSpPr>
        <p:spPr bwMode="auto">
          <a:xfrm>
            <a:off x="3886200" y="9285288"/>
            <a:ext cx="2971800"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Geneva" charset="0"/>
              </a:defRPr>
            </a:lvl1pPr>
          </a:lstStyle>
          <a:p>
            <a:pPr>
              <a:defRPr/>
            </a:pPr>
            <a:fld id="{1089EC6A-7875-D040-9355-0E31CF338A7E}" type="slidenum">
              <a:rPr lang="en-US"/>
              <a:pPr>
                <a:defRPr/>
              </a:pPr>
              <a:t>‹#›</a:t>
            </a:fld>
            <a:endParaRPr lang="en-US"/>
          </a:p>
        </p:txBody>
      </p:sp>
    </p:spTree>
    <p:extLst>
      <p:ext uri="{BB962C8B-B14F-4D97-AF65-F5344CB8AC3E}">
        <p14:creationId xmlns:p14="http://schemas.microsoft.com/office/powerpoint/2010/main" val="2772038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defRPr sz="1200">
                <a:latin typeface="Comic Sans MS" pitchFamily="-128" charset="0"/>
                <a:ea typeface="+mn-ea"/>
                <a:cs typeface="+mn-cs"/>
              </a:defRPr>
            </a:lvl1pPr>
          </a:lstStyle>
          <a:p>
            <a:pPr>
              <a:defRPr/>
            </a:pPr>
            <a:endParaRPr lang="en-US"/>
          </a:p>
        </p:txBody>
      </p:sp>
      <p:sp>
        <p:nvSpPr>
          <p:cNvPr id="450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200">
                <a:latin typeface="Comic Sans MS" pitchFamily="-128" charset="0"/>
                <a:ea typeface="+mn-ea"/>
                <a:cs typeface="+mn-cs"/>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990600" y="762000"/>
            <a:ext cx="4876800" cy="36576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5061" name="Rectangle 5"/>
          <p:cNvSpPr>
            <a:spLocks noGrp="1" noChangeArrowheads="1"/>
          </p:cNvSpPr>
          <p:nvPr>
            <p:ph type="body" sz="quarter" idx="3"/>
          </p:nvPr>
        </p:nvSpPr>
        <p:spPr bwMode="auto">
          <a:xfrm>
            <a:off x="914400" y="4648200"/>
            <a:ext cx="5029200" cy="44196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5062" name="Rectangle 6"/>
          <p:cNvSpPr>
            <a:spLocks noGrp="1" noChangeArrowheads="1"/>
          </p:cNvSpPr>
          <p:nvPr>
            <p:ph type="ftr" sz="quarter" idx="4"/>
          </p:nvPr>
        </p:nvSpPr>
        <p:spPr bwMode="auto">
          <a:xfrm>
            <a:off x="0" y="92964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1200">
                <a:latin typeface="Comic Sans MS" pitchFamily="-128" charset="0"/>
                <a:ea typeface="+mn-ea"/>
                <a:cs typeface="+mn-cs"/>
              </a:defRPr>
            </a:lvl1pPr>
          </a:lstStyle>
          <a:p>
            <a:pPr>
              <a:defRPr/>
            </a:pPr>
            <a:endParaRPr lang="en-US"/>
          </a:p>
        </p:txBody>
      </p:sp>
      <p:sp>
        <p:nvSpPr>
          <p:cNvPr id="45063" name="Rectangle 7"/>
          <p:cNvSpPr>
            <a:spLocks noGrp="1" noChangeArrowheads="1"/>
          </p:cNvSpPr>
          <p:nvPr>
            <p:ph type="sldNum" sz="quarter" idx="5"/>
          </p:nvPr>
        </p:nvSpPr>
        <p:spPr bwMode="auto">
          <a:xfrm>
            <a:off x="3886200" y="92964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cs typeface="Geneva" charset="0"/>
              </a:defRPr>
            </a:lvl1pPr>
          </a:lstStyle>
          <a:p>
            <a:pPr>
              <a:defRPr/>
            </a:pPr>
            <a:fld id="{F7FCDFDA-BB2B-6A44-961A-9E7C924DCA67}" type="slidenum">
              <a:rPr lang="en-US"/>
              <a:pPr>
                <a:defRPr/>
              </a:pPr>
              <a:t>‹#›</a:t>
            </a:fld>
            <a:endParaRPr lang="en-US"/>
          </a:p>
        </p:txBody>
      </p:sp>
    </p:spTree>
    <p:extLst>
      <p:ext uri="{BB962C8B-B14F-4D97-AF65-F5344CB8AC3E}">
        <p14:creationId xmlns:p14="http://schemas.microsoft.com/office/powerpoint/2010/main" val="14035289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28" charset="0"/>
        <a:ea typeface="ＭＳ Ｐゴシック" charset="0"/>
        <a:cs typeface="Geneva" charset="0"/>
      </a:defRPr>
    </a:lvl1pPr>
    <a:lvl2pPr marL="457200" algn="l" rtl="0" eaLnBrk="0" fontAlgn="base" hangingPunct="0">
      <a:spcBef>
        <a:spcPct val="30000"/>
      </a:spcBef>
      <a:spcAft>
        <a:spcPct val="0"/>
      </a:spcAft>
      <a:defRPr sz="1200" kern="1200">
        <a:solidFill>
          <a:schemeClr val="tx1"/>
        </a:solidFill>
        <a:latin typeface="Times New Roman" pitchFamily="-128" charset="0"/>
        <a:ea typeface="Geneva" pitchFamily="-108" charset="-128"/>
        <a:cs typeface="Geneva" charset="0"/>
      </a:defRPr>
    </a:lvl2pPr>
    <a:lvl3pPr marL="914400" algn="l" rtl="0" eaLnBrk="0" fontAlgn="base" hangingPunct="0">
      <a:spcBef>
        <a:spcPct val="30000"/>
      </a:spcBef>
      <a:spcAft>
        <a:spcPct val="0"/>
      </a:spcAft>
      <a:defRPr sz="1200" kern="1200">
        <a:solidFill>
          <a:schemeClr val="tx1"/>
        </a:solidFill>
        <a:latin typeface="Times New Roman" pitchFamily="-128" charset="0"/>
        <a:ea typeface="Geneva" pitchFamily="-108" charset="-128"/>
        <a:cs typeface="Geneva" charset="0"/>
      </a:defRPr>
    </a:lvl3pPr>
    <a:lvl4pPr marL="1371600" algn="l" rtl="0" eaLnBrk="0" fontAlgn="base" hangingPunct="0">
      <a:spcBef>
        <a:spcPct val="30000"/>
      </a:spcBef>
      <a:spcAft>
        <a:spcPct val="0"/>
      </a:spcAft>
      <a:defRPr sz="1200" kern="1200">
        <a:solidFill>
          <a:schemeClr val="tx1"/>
        </a:solidFill>
        <a:latin typeface="Times New Roman" pitchFamily="-128" charset="0"/>
        <a:ea typeface="Geneva" pitchFamily="-108" charset="-128"/>
        <a:cs typeface="Geneva" charset="0"/>
      </a:defRPr>
    </a:lvl4pPr>
    <a:lvl5pPr marL="1828800" algn="l" rtl="0" eaLnBrk="0" fontAlgn="base" hangingPunct="0">
      <a:spcBef>
        <a:spcPct val="30000"/>
      </a:spcBef>
      <a:spcAft>
        <a:spcPct val="0"/>
      </a:spcAft>
      <a:defRPr sz="1200" kern="1200">
        <a:solidFill>
          <a:schemeClr val="tx1"/>
        </a:solidFill>
        <a:latin typeface="Times New Roman" pitchFamily="-128" charset="0"/>
        <a:ea typeface="Geneva" pitchFamily="-108" charset="-128"/>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42FF2C9-5EE5-124A-BB05-2803BDBB6A0C}" type="slidenum">
              <a:rPr kumimoji="0" lang="en-US" sz="1200" b="0" i="0" u="none" strike="noStrike" kern="1200" cap="none" spc="0" normalizeH="0" baseline="0" noProof="0">
                <a:ln>
                  <a:noFill/>
                </a:ln>
                <a:solidFill>
                  <a:prstClr val="black"/>
                </a:solidFill>
                <a:effectLst/>
                <a:uLnTx/>
                <a:uFillTx/>
                <a:latin typeface="Time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Times" charset="0"/>
              <a:ea typeface="ＭＳ Ｐゴシック" charset="0"/>
            </a:endParaRPr>
          </a:p>
        </p:txBody>
      </p:sp>
      <p:sp>
        <p:nvSpPr>
          <p:cNvPr id="145410" name="Rectangle 2"/>
          <p:cNvSpPr>
            <a:spLocks noGrp="1" noRot="1" noChangeAspect="1" noChangeArrowheads="1"/>
          </p:cNvSpPr>
          <p:nvPr>
            <p:ph type="sldImg"/>
          </p:nvPr>
        </p:nvSpPr>
        <p:spPr>
          <a:solidFill>
            <a:srgbClr val="FFFFFF"/>
          </a:solidFill>
          <a:ln/>
        </p:spPr>
      </p:sp>
      <p:sp>
        <p:nvSpPr>
          <p:cNvPr id="1454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lgn="r"/>
            <a:r>
              <a:rPr lang="ar-JO" dirty="0">
                <a:latin typeface="Times New Roman" charset="0"/>
                <a:ea typeface="ＭＳ Ｐゴシック" charset="0"/>
                <a:cs typeface="ＭＳ Ｐゴシック" charset="0"/>
              </a:rPr>
              <a:t>سلايد عوبديا 14، وسلايد إرميا 28</a:t>
            </a:r>
          </a:p>
          <a:p>
            <a:pPr algn="r"/>
            <a:r>
              <a:rPr lang="ar-JO" dirty="0">
                <a:latin typeface="Times New Roman" charset="0"/>
                <a:ea typeface="ＭＳ Ｐゴシック" charset="0"/>
                <a:cs typeface="ＭＳ Ｐゴシック" charset="0"/>
              </a:rPr>
              <a:t>كلن لدى المملكة المتحدة الملوك شاول وداود وسليمان. ومع ذلك كانت لدى المملكة المتحدة اشارات تحذيرية مثل (أس دي أس) التي تشبه تقريباً اشارة التحذير (أس أو أس). بالتأكيد لأن المملكة المتحدة انقسمت مع إسرائيل، في خروجها في الشمال (بريكست) هذا بدأ في زمن أنبياء ما قبل السبي. </a:t>
            </a:r>
          </a:p>
          <a:p>
            <a:pPr algn="r"/>
            <a:r>
              <a:rPr lang="ar-JO" dirty="0">
                <a:latin typeface="Times New Roman" charset="0"/>
                <a:ea typeface="ＭＳ Ｐゴシック" charset="0"/>
                <a:cs typeface="ＭＳ Ｐゴシック" charset="0"/>
              </a:rPr>
              <a:t>كان إسرائيل أول من قال (آه) للرب رفضاً لذلك أرسل الله هوشع وعاموس. في هذا الأثناء كانت آشور في حال أسوأ. وبعد التوبة الأولى في زمن يونان، قالوا لاحقا (لا) فأرسل لهم الله كل من يونان وناحوم لتحذيرهم.</a:t>
            </a:r>
          </a:p>
          <a:p>
            <a:pPr algn="r"/>
            <a:r>
              <a:rPr lang="ar-JO" dirty="0">
                <a:latin typeface="Times New Roman" charset="0"/>
                <a:ea typeface="ＭＳ Ｐゴシック" charset="0"/>
                <a:cs typeface="ＭＳ Ｐゴシック" charset="0"/>
              </a:rPr>
              <a:t>بالطبع، أدوم كانوا قرابة دم لإسرائيل، وكان عليهم أن يعرفوا ذلك بشكل أفضل، لكنهم كانوا سيئين حقاً، لذلك أرسل لهم الله عوبديا.</a:t>
            </a:r>
          </a:p>
          <a:p>
            <a:pPr algn="r"/>
            <a:r>
              <a:rPr lang="ar-JO" dirty="0">
                <a:latin typeface="Times New Roman" charset="0"/>
                <a:ea typeface="ＭＳ Ｐゴシック" charset="0"/>
                <a:cs typeface="ＭＳ Ｐゴシック" charset="0"/>
              </a:rPr>
              <a:t>اليهود الذين كانوا في السبي، كان لهم النبيين حزقيال ودانيال، النبيين الوحيدين في السبي اللذين حمل أسميهما حرفان تعني السبي.</a:t>
            </a:r>
          </a:p>
          <a:p>
            <a:pPr algn="r"/>
            <a:r>
              <a:rPr lang="ar-JO" dirty="0">
                <a:latin typeface="Times New Roman" charset="0"/>
                <a:ea typeface="ＭＳ Ｐゴシック" charset="0"/>
                <a:cs typeface="ＭＳ Ｐゴシック" charset="0"/>
              </a:rPr>
              <a:t>لكن الله أعاد شعب يهوذا كيهود إلى أورشليم وأقام لهم ثلاثة أنبياء (حجي وزكريا وملاخي). </a:t>
            </a:r>
          </a:p>
          <a:p>
            <a:pPr algn="r"/>
            <a:r>
              <a:rPr lang="ar-JO" dirty="0">
                <a:latin typeface="Times New Roman" charset="0"/>
                <a:ea typeface="ＭＳ Ｐゴシック" charset="0"/>
                <a:cs typeface="ＭＳ Ｐゴシック" charset="0"/>
              </a:rPr>
              <a:t>لكننا لا يمكن أن ننسى المجموعة الكبيرة من الأنبياء في زمن ما قبل السبي، لكن كيف يمكننا تذكر جميع السبعة أنبياء منهم؟ </a:t>
            </a:r>
          </a:p>
          <a:p>
            <a:pPr algn="r"/>
            <a:r>
              <a:rPr lang="ar-JO" dirty="0">
                <a:latin typeface="Times New Roman" charset="0"/>
                <a:ea typeface="ＭＳ Ｐゴシック" charset="0"/>
                <a:cs typeface="ＭＳ Ｐゴシック" charset="0"/>
              </a:rPr>
              <a:t>لحسن الحظ توجد أغنية للأطفال تقول (متلألئ.. متلألئ) (تونكل.. تونكل باللغة الإنجليزية) تتضمن حروفاً من أسمائهم الأولى (في الإنجليزية) التي تغني مراراً وتكراراً ولا يمكن أن تنسى.</a:t>
            </a:r>
          </a:p>
          <a:p>
            <a:r>
              <a:rPr lang="en-US" baseline="0" dirty="0">
                <a:latin typeface="Times New Roman" charset="0"/>
                <a:ea typeface="ＭＳ Ｐゴシック" charset="0"/>
                <a:cs typeface="ＭＳ Ｐゴシック" charset="0"/>
              </a:rPr>
              <a:t>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Common-324</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OS-00-OT Book Overviews-616</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OS-12-Kings &amp; Prophets Charts-18</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OS-23-Prophets Intro-12</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OS-24-Jeremiah-28</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OS-31-Obadiah-14</a:t>
            </a:r>
          </a:p>
          <a:p>
            <a:pPr algn="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________________</a:t>
            </a:r>
          </a:p>
          <a:p>
            <a:r>
              <a:rPr lang="en-US" dirty="0"/>
              <a:t>BS-14-OT Literature-60</a:t>
            </a:r>
          </a:p>
          <a:p>
            <a:r>
              <a:rPr lang="en-US" dirty="0"/>
              <a:t>OS-23-Prophets Intro-21</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F99180-F7D1-C644-8AA1-552E0FD896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7322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fld id="{91325E1D-E49F-7747-A79C-CAC8D6308096}" type="slidenum">
              <a:rPr lang="en-US" sz="1200">
                <a:solidFill>
                  <a:prstClr val="black"/>
                </a:solidFill>
              </a:rPr>
              <a:pPr/>
              <a:t>22</a:t>
            </a:fld>
            <a:endParaRPr lang="en-US" sz="1200">
              <a:solidFill>
                <a:prstClr val="black"/>
              </a:solidFill>
            </a:endParaRPr>
          </a:p>
        </p:txBody>
      </p:sp>
      <p:sp>
        <p:nvSpPr>
          <p:cNvPr id="525314" name="Rectangle 2"/>
          <p:cNvSpPr>
            <a:spLocks noGrp="1" noRot="1" noChangeAspect="1" noChangeArrowheads="1"/>
          </p:cNvSpPr>
          <p:nvPr>
            <p:ph type="sldImg"/>
          </p:nvPr>
        </p:nvSpPr>
        <p:spPr>
          <a:solidFill>
            <a:srgbClr val="FFFFFF"/>
          </a:solidFill>
          <a:ln/>
        </p:spPr>
      </p:sp>
      <p:sp>
        <p:nvSpPr>
          <p:cNvPr id="5253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B73C010-2D26-5649-ADE3-69E75CD5359E}"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lgn="r" eaLnBrk="1" hangingPunct="1"/>
            <a:r>
              <a:rPr lang="ar-JO" dirty="0">
                <a:latin typeface="Times New Roman" charset="0"/>
                <a:cs typeface="Geneva" charset="0"/>
              </a:rPr>
              <a:t>ومع ذلك قد تكون هناك فجوات بين القمم. هذه لم ترى من قبل الأنبياء الذين عرفوا أنهم تحدثوا عن المستقبل فقط، لكنهم لم يعرفوا إلى أي مدى تشير نبوءاتهم. بشكل عام وجد هناك خمس فترات زمنية، تخللت عصر النبي نفسه.</a:t>
            </a:r>
            <a:endParaRPr lang="en-US" dirty="0">
              <a:latin typeface="Times New Roman" charset="0"/>
              <a:cs typeface="Geneva" charset="0"/>
            </a:endParaRPr>
          </a:p>
          <a:p>
            <a:pPr algn="r" eaLnBrk="1" hangingPunct="1"/>
            <a:endParaRPr lang="en-US" dirty="0">
              <a:latin typeface="Times New Roman" charset="0"/>
              <a:cs typeface="Geneva" charset="0"/>
            </a:endParaRPr>
          </a:p>
          <a:p>
            <a:pPr eaLnBrk="1" hangingPunct="1"/>
            <a:r>
              <a:rPr lang="en-US" dirty="0">
                <a:latin typeface="Times New Roman" charset="0"/>
                <a:cs typeface="Geneva" charset="0"/>
              </a:rPr>
              <a:t>The prophets often looked to the future </a:t>
            </a:r>
            <a:r>
              <a:rPr lang="en-US" baseline="0" dirty="0">
                <a:latin typeface="Times New Roman" charset="0"/>
                <a:cs typeface="Geneva" charset="0"/>
              </a:rPr>
              <a:t>but did not know how far their prophecies referred. It is like a person standing on a mountain looking into the distance and seeing what appears to be the same mountain. However, the person standing at these same mountains from the side can clearly see significant gaps between the peaks. Such is the viewpoint that we have thousands of years later. There generally existed five time periods, including the prophet’s own era. Isaiah especially prophesied of each of these time periods in the chapters above.</a:t>
            </a:r>
          </a:p>
          <a:p>
            <a:pPr eaLnBrk="1" hangingPunct="1"/>
            <a:r>
              <a:rPr lang="en-US" baseline="0" dirty="0">
                <a:latin typeface="Times New Roman" charset="0"/>
                <a:cs typeface="Geneva" charset="0"/>
              </a:rPr>
              <a:t>____________</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baseline="0" dirty="0">
                <a:latin typeface="Times New Roman" charset="0"/>
                <a:cs typeface="Geneva" charset="0"/>
              </a:rPr>
              <a:t>Common-334</a:t>
            </a:r>
          </a:p>
          <a:p>
            <a:pPr eaLnBrk="1" hangingPunct="1"/>
            <a:r>
              <a:rPr lang="en-US" baseline="0" dirty="0">
                <a:latin typeface="Times New Roman" charset="0"/>
                <a:cs typeface="Geneva" charset="0"/>
              </a:rPr>
              <a:t>BE-31-Obadiah-64</a:t>
            </a:r>
          </a:p>
          <a:p>
            <a:pPr eaLnBrk="1" hangingPunct="1"/>
            <a:r>
              <a:rPr lang="en-US" baseline="0" dirty="0">
                <a:latin typeface="Times New Roman" charset="0"/>
                <a:cs typeface="Geneva" charset="0"/>
              </a:rPr>
              <a:t>OS-OT_Book_Overviews-782_pp42a_and_347a-613</a:t>
            </a:r>
          </a:p>
          <a:p>
            <a:pPr eaLnBrk="1" hangingPunct="1"/>
            <a:r>
              <a:rPr lang="en-US" baseline="0" dirty="0">
                <a:latin typeface="Times New Roman" charset="0"/>
                <a:cs typeface="Geneva" charset="0"/>
              </a:rPr>
              <a:t>OS-23-Prophets_Introduction-19</a:t>
            </a:r>
          </a:p>
          <a:p>
            <a:pPr eaLnBrk="1" hangingPunct="1"/>
            <a:r>
              <a:rPr lang="en-US" baseline="0" dirty="0">
                <a:latin typeface="Times New Roman" charset="0"/>
                <a:cs typeface="Geneva" charset="0"/>
              </a:rPr>
              <a:t>OS-23-Isaiah1-12—slide 362</a:t>
            </a:r>
          </a:p>
          <a:p>
            <a:pPr eaLnBrk="1" hangingPunct="1"/>
            <a:r>
              <a:rPr lang="en-US" baseline="0">
                <a:latin typeface="Times New Roman" charset="0"/>
                <a:cs typeface="Geneva" charset="0"/>
              </a:rPr>
              <a:t>OS-31-Obadiah-13</a:t>
            </a:r>
          </a:p>
          <a:p>
            <a:pPr algn="r" eaLnBrk="1" hangingPunct="1"/>
            <a:endParaRPr lang="en-US" dirty="0">
              <a:latin typeface="Times New Roman" charset="0"/>
              <a:cs typeface="Geneva"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fld id="{91325E1D-E49F-7747-A79C-CAC8D6308096}" type="slidenum">
              <a:rPr lang="en-US" sz="1200">
                <a:solidFill>
                  <a:prstClr val="black"/>
                </a:solidFill>
              </a:rPr>
              <a:pPr/>
              <a:t>24</a:t>
            </a:fld>
            <a:endParaRPr lang="en-US" sz="1200">
              <a:solidFill>
                <a:prstClr val="black"/>
              </a:solidFill>
            </a:endParaRPr>
          </a:p>
        </p:txBody>
      </p:sp>
      <p:sp>
        <p:nvSpPr>
          <p:cNvPr id="525314" name="Rectangle 2"/>
          <p:cNvSpPr>
            <a:spLocks noGrp="1" noRot="1" noChangeAspect="1" noChangeArrowheads="1"/>
          </p:cNvSpPr>
          <p:nvPr>
            <p:ph type="sldImg"/>
          </p:nvPr>
        </p:nvSpPr>
        <p:spPr>
          <a:solidFill>
            <a:srgbClr val="FFFFFF"/>
          </a:solidFill>
          <a:ln/>
        </p:spPr>
      </p:sp>
      <p:sp>
        <p:nvSpPr>
          <p:cNvPr id="5253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1150938" y="692150"/>
            <a:ext cx="4556125" cy="3416300"/>
          </a:xfrm>
          <a:ln/>
        </p:spPr>
      </p:sp>
      <p:sp>
        <p:nvSpPr>
          <p:cNvPr id="71683" name="Notes Placeholder 2"/>
          <p:cNvSpPr>
            <a:spLocks noGrp="1"/>
          </p:cNvSpPr>
          <p:nvPr>
            <p:ph type="body" idx="1"/>
          </p:nvPr>
        </p:nvSpPr>
        <p:spPr>
          <a:noFill/>
          <a:ln/>
        </p:spPr>
        <p:txBody>
          <a:bodyPr/>
          <a:lstStyle/>
          <a:p>
            <a:r>
              <a:rPr lang="en-US" b="0" dirty="0">
                <a:latin typeface="Arial" panose="020B0604020202020204" pitchFamily="34" charset="0"/>
                <a:cs typeface="Arial" panose="020B0604020202020204" pitchFamily="34" charset="0"/>
              </a:rPr>
              <a:t>The OT prophets are typically not taught in most churches and yet play a crucial role in the OT to link the Historical, Poetic, and Pentateuch sections. These covenant preachers fit into the end of OT chronology and thus look back at both the Abrahamic and Mosaic covenants in their blessing and judgment aspects, respectively. This includes both the forthtelling role to warn Israel of the conditions of the Mosaic requirements (Lev 26; Deut 28), as well as the foretelling role to remind the nation of unconditional blessings of the Abrahamic promises (Gen 12 &amp; 15). </a:t>
            </a:r>
          </a:p>
          <a:p>
            <a:r>
              <a:rPr lang="en-US" b="0" dirty="0">
                <a:latin typeface="Arial" panose="020B0604020202020204" pitchFamily="34" charset="0"/>
                <a:cs typeface="Arial" panose="020B0604020202020204" pitchFamily="34" charset="0"/>
              </a:rPr>
              <a:t>———————————————————</a:t>
            </a:r>
          </a:p>
          <a:p>
            <a:r>
              <a:rPr lang="en-US" b="0" dirty="0">
                <a:latin typeface="Arial" panose="020B0604020202020204" pitchFamily="34" charset="0"/>
                <a:cs typeface="Arial" panose="020B0604020202020204" pitchFamily="34" charset="0"/>
              </a:rPr>
              <a:t>Common Slides English-153</a:t>
            </a:r>
          </a:p>
          <a:p>
            <a:r>
              <a:rPr lang="en-US" b="0" dirty="0">
                <a:latin typeface="Arial" panose="020B0604020202020204" pitchFamily="34" charset="0"/>
                <a:cs typeface="Arial" panose="020B0604020202020204" pitchFamily="34" charset="0"/>
              </a:rPr>
              <a:t>00-Intro &amp; Biblical Theology-slide 18</a:t>
            </a:r>
          </a:p>
          <a:p>
            <a:r>
              <a:rPr lang="en-US" b="0" dirty="0">
                <a:latin typeface="Arial" panose="020B0604020202020204" pitchFamily="34" charset="0"/>
                <a:cs typeface="Arial" panose="020B0604020202020204" pitchFamily="34" charset="0"/>
              </a:rPr>
              <a:t>00_OT Book Overviews under Isaiah</a:t>
            </a:r>
            <a:r>
              <a:rPr lang="en-US" b="0" baseline="0" dirty="0">
                <a:latin typeface="Arial" panose="020B0604020202020204" pitchFamily="34" charset="0"/>
                <a:cs typeface="Arial" panose="020B0604020202020204" pitchFamily="34" charset="0"/>
              </a:rPr>
              <a:t> section-453</a:t>
            </a:r>
          </a:p>
          <a:p>
            <a:r>
              <a:rPr lang="en-US" b="0" baseline="0" dirty="0">
                <a:latin typeface="Arial" panose="020B0604020202020204" pitchFamily="34" charset="0"/>
                <a:cs typeface="Arial" panose="020B0604020202020204" pitchFamily="34" charset="0"/>
              </a:rPr>
              <a:t>23-Prophets Intro-27</a:t>
            </a:r>
          </a:p>
          <a:p>
            <a:r>
              <a:rPr lang="en-US" b="0" baseline="0" dirty="0">
                <a:latin typeface="Arial" panose="020B0604020202020204" pitchFamily="34" charset="0"/>
                <a:cs typeface="Arial" panose="020B0604020202020204" pitchFamily="34" charset="0"/>
              </a:rPr>
              <a:t>23-Isaiah_1-12-Slide 13</a:t>
            </a:r>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28-Hosea-54</a:t>
            </a:r>
          </a:p>
          <a:p>
            <a:r>
              <a:rPr lang="en-US" b="0" dirty="0">
                <a:latin typeface="Arial" panose="020B0604020202020204" pitchFamily="34" charset="0"/>
                <a:cs typeface="Arial" panose="020B0604020202020204" pitchFamily="34" charset="0"/>
              </a:rPr>
              <a:t>31-Obadiah-26</a:t>
            </a:r>
          </a:p>
        </p:txBody>
      </p:sp>
    </p:spTree>
    <p:extLst>
      <p:ext uri="{BB962C8B-B14F-4D97-AF65-F5344CB8AC3E}">
        <p14:creationId xmlns:p14="http://schemas.microsoft.com/office/powerpoint/2010/main" val="310436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Around</a:t>
            </a:r>
            <a:r>
              <a:rPr lang="en-US" baseline="0" dirty="0">
                <a:latin typeface="Arial"/>
                <a:cs typeface="Arial"/>
              </a:rPr>
              <a:t> 1400 BC, God warned</a:t>
            </a:r>
            <a:r>
              <a:rPr lang="en-US" dirty="0">
                <a:latin typeface="Arial"/>
                <a:cs typeface="Arial"/>
              </a:rPr>
              <a:t> in Deut</a:t>
            </a:r>
            <a:r>
              <a:rPr lang="en-US" baseline="0" dirty="0">
                <a:latin typeface="Arial"/>
                <a:cs typeface="Arial"/>
              </a:rPr>
              <a:t> 28 not to have any other gods</a:t>
            </a:r>
            <a:r>
              <a:rPr lang="mr-IN" baseline="0" dirty="0">
                <a:latin typeface="Arial"/>
                <a:cs typeface="Arial"/>
              </a:rPr>
              <a:t>…</a:t>
            </a:r>
            <a:r>
              <a:rPr lang="en-US" baseline="0" dirty="0">
                <a:latin typeface="Arial"/>
                <a:cs typeface="Arial"/>
              </a:rPr>
              <a:t>.</a:t>
            </a:r>
          </a:p>
          <a:p>
            <a:r>
              <a:rPr lang="en-US" dirty="0">
                <a:latin typeface="Arial"/>
                <a:cs typeface="Arial"/>
              </a:rPr>
              <a:t>The parallels</a:t>
            </a:r>
            <a:r>
              <a:rPr lang="en-US" baseline="0" dirty="0">
                <a:latin typeface="Arial"/>
                <a:cs typeface="Arial"/>
              </a:rPr>
              <a:t> between the individual blessings and cursings are just too obvious!</a:t>
            </a:r>
          </a:p>
          <a:p>
            <a:r>
              <a:rPr lang="en-US" baseline="0" dirty="0">
                <a:latin typeface="Arial"/>
                <a:cs typeface="Arial"/>
              </a:rPr>
              <a:t>———————</a:t>
            </a:r>
          </a:p>
          <a:p>
            <a:r>
              <a:rPr lang="en-US" baseline="0" dirty="0">
                <a:latin typeface="Arial"/>
                <a:cs typeface="Arial"/>
              </a:rPr>
              <a:t>BE-05-Deuteronomy-89</a:t>
            </a:r>
          </a:p>
          <a:p>
            <a:r>
              <a:rPr lang="en-US" baseline="0" dirty="0">
                <a:latin typeface="Arial"/>
                <a:cs typeface="Arial"/>
              </a:rPr>
              <a:t>OS-05-Deuteronomy-242</a:t>
            </a:r>
          </a:p>
          <a:p>
            <a:r>
              <a:rPr lang="en-US" baseline="0" dirty="0">
                <a:latin typeface="Arial"/>
                <a:cs typeface="Arial"/>
              </a:rPr>
              <a:t>OS-12-2 Kings-97</a:t>
            </a:r>
          </a:p>
          <a:p>
            <a:r>
              <a:rPr lang="en-US" dirty="0">
                <a:latin typeface="Arial"/>
                <a:cs typeface="Arial"/>
              </a:rPr>
              <a:t>OS-14-2 Chron-62</a:t>
            </a:r>
          </a:p>
          <a:p>
            <a:r>
              <a:rPr lang="en-US" dirty="0">
                <a:latin typeface="Arial"/>
                <a:cs typeface="Arial"/>
              </a:rPr>
              <a:t>OS-23-Prophets Intro-25</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rgbClr val="FFFF00"/>
                </a:solidFill>
                <a:latin typeface="Times" charset="0"/>
                <a:ea typeface="宋体" charset="0"/>
                <a:cs typeface="ＭＳ Ｐゴシック" charset="0"/>
              </a:rPr>
              <a:t>OS-24-Jeremiah-243</a:t>
            </a:r>
            <a:endParaRPr lang="en-US" b="0" dirty="0">
              <a:cs typeface="ＭＳ Ｐゴシック"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6FE077-FC05-2D47-9436-FFDD053A78A9}"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2164549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7"/>
          <p:cNvSpPr>
            <a:spLocks noGrp="1" noChangeArrowheads="1"/>
          </p:cNvSpPr>
          <p:nvPr>
            <p:ph type="sldNum" sz="quarter" idx="5"/>
          </p:nvPr>
        </p:nvSpPr>
        <p:spPr>
          <a:xfrm>
            <a:off x="8805445" y="6581002"/>
            <a:ext cx="338555" cy="27699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534179-A4B9-F34B-85BE-FD84ED5C21DD}"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a:xfrm>
            <a:off x="1219200" y="3257551"/>
            <a:ext cx="76628675" cy="52963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Lst>
        </p:spPr>
        <p:txBody>
          <a:bodyPr/>
          <a:lstStyle/>
          <a:p>
            <a:pPr marL="0" marR="0" lvl="0" indent="0" algn="l" defTabSz="914400" rtl="0" eaLnBrk="1" fontAlgn="base" latinLnBrk="0" hangingPunct="1">
              <a:lnSpc>
                <a:spcPct val="90000"/>
              </a:lnSpc>
              <a:spcBef>
                <a:spcPct val="20000"/>
              </a:spcBef>
              <a:spcAft>
                <a:spcPct val="0"/>
              </a:spcAft>
              <a:buClrTx/>
              <a:buSzTx/>
              <a:buFont typeface="Wingdings" charset="0"/>
              <a:buNone/>
              <a:tabLst/>
              <a:defRPr/>
            </a:pPr>
            <a:r>
              <a:rPr lang="en-US" altLang="zh-CN" sz="1100" b="0" dirty="0">
                <a:solidFill>
                  <a:schemeClr val="tx1"/>
                </a:solidFill>
                <a:latin typeface="Arial"/>
                <a:ea typeface="宋体" charset="0"/>
                <a:cs typeface="Arial"/>
              </a:rPr>
              <a:t>Later in the OT we see justification for God</a:t>
            </a:r>
            <a:r>
              <a:rPr lang="fr-FR" altLang="zh-CN" sz="1100" b="0" dirty="0">
                <a:solidFill>
                  <a:schemeClr val="tx1"/>
                </a:solidFill>
                <a:latin typeface="Arial"/>
                <a:ea typeface="宋体" charset="0"/>
                <a:cs typeface="Arial"/>
              </a:rPr>
              <a:t>'</a:t>
            </a:r>
            <a:r>
              <a:rPr lang="en-US" altLang="zh-CN" sz="1100" b="0" dirty="0">
                <a:solidFill>
                  <a:schemeClr val="tx1"/>
                </a:solidFill>
                <a:latin typeface="Arial"/>
                <a:ea typeface="宋体" charset="0"/>
                <a:cs typeface="Arial"/>
              </a:rPr>
              <a:t>s judgment on Israel. The leaders and the people sinned through ungodliness and idolatry, and true to the curses of Deut. 28, God gave the people the consequences of their obedience</a:t>
            </a:r>
            <a:r>
              <a:rPr lang="en-US" altLang="zh-CN" sz="1100" b="0" baseline="0" dirty="0">
                <a:solidFill>
                  <a:schemeClr val="tx1"/>
                </a:solidFill>
                <a:latin typeface="Arial"/>
                <a:ea typeface="宋体" charset="0"/>
                <a:cs typeface="Arial"/>
              </a:rPr>
              <a:t> by exiling them to Babylon.</a:t>
            </a:r>
          </a:p>
          <a:p>
            <a:pPr eaLnBrk="1" hangingPunct="1">
              <a:lnSpc>
                <a:spcPct val="90000"/>
              </a:lnSpc>
              <a:spcBef>
                <a:spcPct val="20000"/>
              </a:spcBef>
              <a:buFont typeface="Wingdings" charset="0"/>
              <a:buNone/>
            </a:pPr>
            <a:endParaRPr lang="en-US" altLang="zh-CN" sz="1100" b="0" dirty="0">
              <a:solidFill>
                <a:srgbClr val="FFFF00"/>
              </a:solidFill>
              <a:latin typeface="Times" charset="0"/>
              <a:ea typeface="宋体" charset="0"/>
              <a:cs typeface="宋体" charset="0"/>
            </a:endParaRPr>
          </a:p>
          <a:p>
            <a:pPr eaLnBrk="1" hangingPunct="1">
              <a:lnSpc>
                <a:spcPct val="90000"/>
              </a:lnSpc>
              <a:spcBef>
                <a:spcPct val="20000"/>
              </a:spcBef>
              <a:buFont typeface="Wingdings" charset="0"/>
              <a:buNone/>
            </a:pPr>
            <a:r>
              <a:rPr lang="en-US" altLang="zh-CN" sz="1100" b="0" dirty="0">
                <a:solidFill>
                  <a:srgbClr val="FFFF00"/>
                </a:solidFill>
                <a:latin typeface="Times" charset="0"/>
                <a:ea typeface="宋体" charset="0"/>
                <a:cs typeface="宋体" charset="0"/>
              </a:rPr>
              <a:t>Jeremiah</a:t>
            </a:r>
            <a:r>
              <a:rPr lang="fr-FR" altLang="zh-CN" sz="1100" b="0" dirty="0">
                <a:solidFill>
                  <a:srgbClr val="FFFF00"/>
                </a:solidFill>
                <a:latin typeface="Times" charset="0"/>
                <a:ea typeface="宋体" charset="0"/>
                <a:cs typeface="宋体" charset="0"/>
              </a:rPr>
              <a:t>'</a:t>
            </a:r>
            <a:r>
              <a:rPr lang="en-US" altLang="zh-CN" sz="1100" b="0" dirty="0">
                <a:solidFill>
                  <a:srgbClr val="FFFF00"/>
                </a:solidFill>
                <a:latin typeface="Times" charset="0"/>
                <a:ea typeface="宋体" charset="0"/>
                <a:cs typeface="宋体" charset="0"/>
              </a:rPr>
              <a:t>s prophecy and Lamentations record his eyewitness account of Babylon</a:t>
            </a:r>
            <a:r>
              <a:rPr lang="fr-FR" altLang="zh-CN" sz="1100" b="0" dirty="0">
                <a:solidFill>
                  <a:srgbClr val="FFFF00"/>
                </a:solidFill>
                <a:latin typeface="Times" charset="0"/>
                <a:ea typeface="宋体" charset="0"/>
                <a:cs typeface="宋体" charset="0"/>
              </a:rPr>
              <a:t>'</a:t>
            </a:r>
            <a:r>
              <a:rPr lang="en-US" altLang="zh-CN" sz="1100" b="0" dirty="0">
                <a:solidFill>
                  <a:srgbClr val="FFFF00"/>
                </a:solidFill>
                <a:latin typeface="Times" charset="0"/>
                <a:ea typeface="宋体" charset="0"/>
                <a:cs typeface="宋体" charset="0"/>
              </a:rPr>
              <a:t>s siege and destruction of Jerusalem for the nation</a:t>
            </a:r>
            <a:r>
              <a:rPr lang="fr-FR" altLang="zh-CN" sz="1100" b="0" dirty="0">
                <a:solidFill>
                  <a:srgbClr val="FFFF00"/>
                </a:solidFill>
                <a:latin typeface="Times" charset="0"/>
                <a:ea typeface="宋体" charset="0"/>
                <a:cs typeface="宋体" charset="0"/>
              </a:rPr>
              <a:t>'</a:t>
            </a:r>
            <a:r>
              <a:rPr lang="en-US" altLang="zh-CN" sz="1100" b="0" dirty="0">
                <a:solidFill>
                  <a:srgbClr val="FFFF00"/>
                </a:solidFill>
                <a:latin typeface="Times" charset="0"/>
                <a:ea typeface="宋体" charset="0"/>
                <a:cs typeface="宋体" charset="0"/>
              </a:rPr>
              <a:t>s sin, the Holy Spirit moved him to record an historical compilation which provides the context and justification for God</a:t>
            </a:r>
            <a:r>
              <a:rPr lang="fr-FR" altLang="zh-CN" sz="1100" b="0" dirty="0">
                <a:solidFill>
                  <a:srgbClr val="FFFF00"/>
                </a:solidFill>
                <a:latin typeface="Times" charset="0"/>
                <a:ea typeface="宋体" charset="0"/>
                <a:cs typeface="宋体" charset="0"/>
              </a:rPr>
              <a:t>'</a:t>
            </a:r>
            <a:r>
              <a:rPr lang="en-US" altLang="zh-CN" sz="1100" b="0" dirty="0">
                <a:solidFill>
                  <a:srgbClr val="FFFF00"/>
                </a:solidFill>
                <a:latin typeface="Times" charset="0"/>
                <a:ea typeface="宋体" charset="0"/>
                <a:cs typeface="宋体" charset="0"/>
              </a:rPr>
              <a:t>s judgment upon these two nations. The leaders and the people sinned through ungodliness and idolatry, and true to the curses of Deut. 28, God gave the people the consequences of their obedience.</a:t>
            </a:r>
          </a:p>
          <a:p>
            <a:pPr eaLnBrk="1" hangingPunct="1">
              <a:lnSpc>
                <a:spcPct val="90000"/>
              </a:lnSpc>
              <a:spcBef>
                <a:spcPct val="20000"/>
              </a:spcBef>
              <a:buFont typeface="Wingdings" charset="0"/>
              <a:buNone/>
            </a:pPr>
            <a:r>
              <a:rPr lang="en-US" sz="1100" b="0" dirty="0">
                <a:solidFill>
                  <a:srgbClr val="FFFF00"/>
                </a:solidFill>
                <a:latin typeface="Times" charset="0"/>
                <a:ea typeface="宋体" charset="0"/>
                <a:cs typeface="ＭＳ Ｐゴシック" charset="0"/>
              </a:rPr>
              <a:t>——————————</a:t>
            </a:r>
          </a:p>
          <a:p>
            <a:pPr marL="0" marR="0" lvl="0" indent="0" algn="l" defTabSz="914400" rtl="0" eaLnBrk="1" fontAlgn="base" latinLnBrk="0" hangingPunct="1">
              <a:lnSpc>
                <a:spcPct val="90000"/>
              </a:lnSpc>
              <a:spcBef>
                <a:spcPct val="20000"/>
              </a:spcBef>
              <a:spcAft>
                <a:spcPct val="0"/>
              </a:spcAft>
              <a:buClrTx/>
              <a:buSzTx/>
              <a:buFont typeface="Wingdings" charset="0"/>
              <a:buNone/>
              <a:tabLst/>
              <a:defRPr/>
            </a:pPr>
            <a:r>
              <a:rPr lang="en-US" sz="1100" baseline="0" dirty="0">
                <a:latin typeface="Arial"/>
                <a:cs typeface="Arial"/>
              </a:rPr>
              <a:t>BE-05-Deuteronomy-90</a:t>
            </a:r>
          </a:p>
          <a:p>
            <a:pPr marL="0" marR="0" lvl="0" indent="0" algn="l" defTabSz="914400" rtl="0" eaLnBrk="1" fontAlgn="base" latinLnBrk="0" hangingPunct="1">
              <a:lnSpc>
                <a:spcPct val="90000"/>
              </a:lnSpc>
              <a:spcBef>
                <a:spcPct val="20000"/>
              </a:spcBef>
              <a:spcAft>
                <a:spcPct val="0"/>
              </a:spcAft>
              <a:buClrTx/>
              <a:buSzTx/>
              <a:buFont typeface="Wingdings" charset="0"/>
              <a:buNone/>
              <a:tabLst/>
              <a:defRPr/>
            </a:pPr>
            <a:r>
              <a:rPr lang="en-US" sz="1100" baseline="0" dirty="0">
                <a:latin typeface="Arial"/>
                <a:cs typeface="Arial"/>
              </a:rPr>
              <a:t>OS-05-Deuteronomy-252</a:t>
            </a:r>
          </a:p>
          <a:p>
            <a:pPr marL="0" marR="0" lvl="0" indent="0" algn="l" defTabSz="914400" rtl="0" eaLnBrk="1" fontAlgn="base" latinLnBrk="0" hangingPunct="1">
              <a:lnSpc>
                <a:spcPct val="90000"/>
              </a:lnSpc>
              <a:spcBef>
                <a:spcPct val="20000"/>
              </a:spcBef>
              <a:spcAft>
                <a:spcPct val="0"/>
              </a:spcAft>
              <a:buClrTx/>
              <a:buSzTx/>
              <a:buFont typeface="Wingdings" charset="0"/>
              <a:buNone/>
              <a:tabLst/>
              <a:defRPr/>
            </a:pPr>
            <a:r>
              <a:rPr lang="en-US" sz="1100" baseline="0" dirty="0">
                <a:latin typeface="Arial"/>
                <a:cs typeface="Arial"/>
              </a:rPr>
              <a:t>OS-12-2 Kings-98</a:t>
            </a:r>
          </a:p>
          <a:p>
            <a:pPr eaLnBrk="1" hangingPunct="1">
              <a:lnSpc>
                <a:spcPct val="90000"/>
              </a:lnSpc>
              <a:spcBef>
                <a:spcPct val="20000"/>
              </a:spcBef>
              <a:buFont typeface="Wingdings" charset="0"/>
              <a:buNone/>
            </a:pPr>
            <a:r>
              <a:rPr lang="en-US" sz="1100" b="0" dirty="0">
                <a:solidFill>
                  <a:srgbClr val="FFFF00"/>
                </a:solidFill>
                <a:latin typeface="Times" charset="0"/>
                <a:ea typeface="宋体" charset="0"/>
                <a:cs typeface="ＭＳ Ｐゴシック" charset="0"/>
              </a:rPr>
              <a:t>OS-23-Prophets Intro-26</a:t>
            </a:r>
          </a:p>
          <a:p>
            <a:pPr eaLnBrk="1" hangingPunct="1">
              <a:lnSpc>
                <a:spcPct val="90000"/>
              </a:lnSpc>
              <a:spcBef>
                <a:spcPct val="20000"/>
              </a:spcBef>
              <a:buFont typeface="Wingdings" charset="0"/>
              <a:buNone/>
            </a:pPr>
            <a:r>
              <a:rPr lang="en-US" sz="1100" b="0" dirty="0">
                <a:solidFill>
                  <a:srgbClr val="FFFF00"/>
                </a:solidFill>
                <a:latin typeface="Times" charset="0"/>
                <a:ea typeface="宋体" charset="0"/>
                <a:cs typeface="ＭＳ Ｐゴシック" charset="0"/>
              </a:rPr>
              <a:t>OS-24-Jeremiah-244</a:t>
            </a:r>
            <a:endParaRPr lang="en-US" sz="1100" b="0" dirty="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1150938" y="692150"/>
            <a:ext cx="4556125" cy="3416300"/>
          </a:xfrm>
          <a:ln/>
        </p:spPr>
      </p:sp>
      <p:sp>
        <p:nvSpPr>
          <p:cNvPr id="71683" name="Notes Placeholder 2"/>
          <p:cNvSpPr>
            <a:spLocks noGrp="1"/>
          </p:cNvSpPr>
          <p:nvPr>
            <p:ph type="body" idx="1"/>
          </p:nvPr>
        </p:nvSpPr>
        <p:spPr>
          <a:noFill/>
          <a:ln/>
        </p:spPr>
        <p:txBody>
          <a:bodyPr/>
          <a:lstStyle/>
          <a:p>
            <a:r>
              <a:rPr lang="en-US" b="0" dirty="0">
                <a:latin typeface="Arial" panose="020B0604020202020204" pitchFamily="34" charset="0"/>
                <a:cs typeface="Arial" panose="020B0604020202020204" pitchFamily="34" charset="0"/>
              </a:rPr>
              <a:t>The OT prophets are typically not taught in most churches and yet play a crucial role in the OT to link the Historical, Poetic, and Pentateuch sections. These covenant preachers fit into the end of OT chronology and thus look back at both the Abrahamic and Mosaic covenants in their blessing and judgment aspects, respectively. This includes both the forthtelling role to warn Israel of the conditions of the Mosaic requirements (Lev 26; Deut 28), as well as the foretelling role to remind the nation of unconditional blessings of the Abrahamic promises (Gen 12 &amp; 15). </a:t>
            </a:r>
          </a:p>
          <a:p>
            <a:r>
              <a:rPr lang="en-US" b="0" dirty="0">
                <a:latin typeface="Arial" panose="020B0604020202020204" pitchFamily="34" charset="0"/>
                <a:cs typeface="Arial" panose="020B0604020202020204" pitchFamily="34" charset="0"/>
              </a:rPr>
              <a:t>———————————————————</a:t>
            </a:r>
          </a:p>
          <a:p>
            <a:r>
              <a:rPr lang="en-US" b="0" dirty="0">
                <a:latin typeface="Arial" panose="020B0604020202020204" pitchFamily="34" charset="0"/>
                <a:cs typeface="Arial" panose="020B0604020202020204" pitchFamily="34" charset="0"/>
              </a:rPr>
              <a:t>Common Slides English-153</a:t>
            </a:r>
          </a:p>
          <a:p>
            <a:r>
              <a:rPr lang="en-US" b="0" dirty="0">
                <a:latin typeface="Arial" panose="020B0604020202020204" pitchFamily="34" charset="0"/>
                <a:cs typeface="Arial" panose="020B0604020202020204" pitchFamily="34" charset="0"/>
              </a:rPr>
              <a:t>00-Intro &amp; Biblical Theology-slide 18</a:t>
            </a:r>
          </a:p>
          <a:p>
            <a:r>
              <a:rPr lang="en-US" b="0" dirty="0">
                <a:latin typeface="Arial" panose="020B0604020202020204" pitchFamily="34" charset="0"/>
                <a:cs typeface="Arial" panose="020B0604020202020204" pitchFamily="34" charset="0"/>
              </a:rPr>
              <a:t>00_OT Book Overviews under Isaiah</a:t>
            </a:r>
            <a:r>
              <a:rPr lang="en-US" b="0" baseline="0" dirty="0">
                <a:latin typeface="Arial" panose="020B0604020202020204" pitchFamily="34" charset="0"/>
                <a:cs typeface="Arial" panose="020B0604020202020204" pitchFamily="34" charset="0"/>
              </a:rPr>
              <a:t> section-453</a:t>
            </a:r>
          </a:p>
          <a:p>
            <a:r>
              <a:rPr lang="en-US" b="0" baseline="0" dirty="0">
                <a:latin typeface="Arial" panose="020B0604020202020204" pitchFamily="34" charset="0"/>
                <a:cs typeface="Arial" panose="020B0604020202020204" pitchFamily="34" charset="0"/>
              </a:rPr>
              <a:t>23-Prophets Intro-27</a:t>
            </a:r>
          </a:p>
          <a:p>
            <a:r>
              <a:rPr lang="en-US" b="0" baseline="0" dirty="0">
                <a:latin typeface="Arial" panose="020B0604020202020204" pitchFamily="34" charset="0"/>
                <a:cs typeface="Arial" panose="020B0604020202020204" pitchFamily="34" charset="0"/>
              </a:rPr>
              <a:t>23-Isaiah_1-12-Slide 13</a:t>
            </a:r>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28-Hosea-54</a:t>
            </a:r>
          </a:p>
          <a:p>
            <a:r>
              <a:rPr lang="en-US" b="0" dirty="0">
                <a:latin typeface="Arial" panose="020B0604020202020204" pitchFamily="34" charset="0"/>
                <a:cs typeface="Arial" panose="020B0604020202020204" pitchFamily="34" charset="0"/>
              </a:rPr>
              <a:t>31-Obadiah-26</a:t>
            </a:r>
          </a:p>
        </p:txBody>
      </p:sp>
    </p:spTree>
    <p:extLst>
      <p:ext uri="{BB962C8B-B14F-4D97-AF65-F5344CB8AC3E}">
        <p14:creationId xmlns:p14="http://schemas.microsoft.com/office/powerpoint/2010/main" val="22538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OS is OT Survey</a:t>
            </a:r>
            <a:r>
              <a:rPr lang="en-US" baseline="0" dirty="0">
                <a:latin typeface="Arial" charset="0"/>
                <a:ea typeface="ＭＳ Ｐゴシック" charset="0"/>
                <a:cs typeface="ＭＳ Ｐゴシック" charset="0"/>
              </a:rPr>
              <a:t> (</a:t>
            </a:r>
            <a:r>
              <a:rPr lang="en-US" baseline="0" dirty="0" err="1">
                <a:latin typeface="Arial" charset="0"/>
                <a:ea typeface="ＭＳ Ｐゴシック" charset="0"/>
                <a:cs typeface="ＭＳ Ｐゴシック" charset="0"/>
              </a:rPr>
              <a:t>os</a:t>
            </a:r>
            <a:r>
              <a:rPr lang="en-US" baseline="0" dirty="0">
                <a:latin typeface="Arial" charset="0"/>
                <a:ea typeface="ＭＳ Ｐゴシック" charset="0"/>
                <a:cs typeface="ＭＳ Ｐゴシック" charset="0"/>
              </a:rPr>
              <a:t>) Arabic</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050258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p:nvPr>
        </p:nvSpPr>
        <p:spPr>
          <a:noFill/>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fld id="{6ED0F9DB-8F8E-4CB4-81BF-55C33EE94EF0}"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S PGothic" pitchFamily="34" charset="-128"/>
              </a:rPr>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t>13</a:t>
            </a:fld>
            <a:endParaRPr kumimoji="0" lang="en-US" sz="1200" b="0" i="0" u="none" strike="noStrike" kern="1200" cap="none" spc="0" normalizeH="0" baseline="0" noProof="0">
              <a:ln>
                <a:noFill/>
              </a:ln>
              <a:solidFill>
                <a:srgbClr val="000000"/>
              </a:solidFill>
              <a:effectLst/>
              <a:uLnTx/>
              <a:uFillTx/>
              <a:latin typeface="Times New Roman" pitchFamily="18" charset="0"/>
              <a:ea typeface="MS PGothic" pitchFamily="34" charset="-128"/>
            </a:endParaRPr>
          </a:p>
        </p:txBody>
      </p:sp>
      <p:sp>
        <p:nvSpPr>
          <p:cNvPr id="366595" name="Rectangle 2"/>
          <p:cNvSpPr>
            <a:spLocks noGrp="1" noRot="1" noChangeAspect="1" noChangeArrowheads="1" noTextEdit="1"/>
          </p:cNvSpPr>
          <p:nvPr>
            <p:ph type="sldImg"/>
          </p:nvPr>
        </p:nvSpPr>
        <p:spPr>
          <a:ln/>
        </p:spPr>
      </p:sp>
      <p:sp>
        <p:nvSpPr>
          <p:cNvPr id="366596" name="Rectangle 3"/>
          <p:cNvSpPr>
            <a:spLocks noGrp="1" noChangeArrowheads="1"/>
          </p:cNvSpPr>
          <p:nvPr>
            <p:ph type="body" idx="1"/>
          </p:nvPr>
        </p:nvSpPr>
        <p:spPr>
          <a:noFill/>
          <a:ln/>
        </p:spPr>
        <p:txBody>
          <a:bodyPr/>
          <a:lstStyle/>
          <a:p>
            <a:r>
              <a:rPr lang="en-US" dirty="0"/>
              <a:t>Three prophets preached prior to Israel's fall, and three during that fall. </a:t>
            </a:r>
            <a:r>
              <a:rPr lang="ar-JO" dirty="0"/>
              <a:t>Nineveh</a:t>
            </a:r>
            <a:r>
              <a:rPr lang="en-US" dirty="0"/>
              <a:t>in 760 BC, which was</a:t>
            </a:r>
            <a:r>
              <a:rPr lang="ar-JO" dirty="0"/>
              <a:t> repented 100 years earlier </a:t>
            </a:r>
            <a:r>
              <a:rPr lang="en-US" dirty="0"/>
              <a:t>than Nahum </a:t>
            </a:r>
            <a:r>
              <a:rPr lang="ar-JO" dirty="0"/>
              <a:t>under Jonah but then went back to its sin</a:t>
            </a:r>
            <a:r>
              <a:rPr lang="en-US" dirty="0"/>
              <a:t> in 660 BC</a:t>
            </a:r>
            <a:r>
              <a:rPr lang="ar-JO" dirty="0"/>
              <a:t>.</a:t>
            </a:r>
            <a:r>
              <a:rPr lang="en-US" dirty="0"/>
              <a:t> </a:t>
            </a:r>
            <a:r>
              <a:rPr lang="ar-JO" dirty="0"/>
              <a:t>Assyrians </a:t>
            </a:r>
            <a:r>
              <a:rPr lang="en-US" dirty="0"/>
              <a:t>had </a:t>
            </a:r>
            <a:r>
              <a:rPr lang="ar-JO" dirty="0"/>
              <a:t>invaded Israel 60 years earlier</a:t>
            </a:r>
            <a:r>
              <a:rPr lang="en-US" dirty="0"/>
              <a:t> than Nahum during Isaiah's day </a:t>
            </a:r>
            <a:r>
              <a:rPr lang="ar-JO" dirty="0"/>
              <a:t>and scattered the people.</a:t>
            </a:r>
            <a:r>
              <a:rPr lang="en-US" dirty="0"/>
              <a:t> </a:t>
            </a:r>
            <a:r>
              <a:rPr lang="ar-JO" dirty="0"/>
              <a:t>Then they destroyed 46 towns of Judah—all but Jerusalem</a:t>
            </a:r>
            <a:r>
              <a:rPr lang="en-US" dirty="0"/>
              <a:t> in 701 BC! But Judah had far more warning than Israel with many more prophets before and during Jerusalem's fall. Even after the fall of Judah, God sent three messengers to his people during exile (Lamentations, Daniel, Ezekiel) and three more after they returned. What more could he have done?</a:t>
            </a:r>
          </a:p>
          <a:p>
            <a:r>
              <a:rPr lang="en-US" dirty="0"/>
              <a:t>———————</a:t>
            </a:r>
          </a:p>
          <a:p>
            <a:r>
              <a:rPr lang="en-US" dirty="0">
                <a:latin typeface="Times New Roman" charset="0"/>
                <a:ea typeface="ＭＳ Ｐゴシック" charset="0"/>
                <a:cs typeface="ＭＳ Ｐゴシック" charset="0"/>
              </a:rPr>
              <a:t>Common-412</a:t>
            </a:r>
          </a:p>
          <a:p>
            <a:r>
              <a:rPr lang="en-US" dirty="0">
                <a:latin typeface="Times New Roman" charset="0"/>
                <a:ea typeface="ＭＳ Ｐゴシック" charset="0"/>
                <a:cs typeface="ＭＳ Ｐゴシック" charset="0"/>
              </a:rPr>
              <a:t>OS-11-1 Kings-186</a:t>
            </a:r>
          </a:p>
          <a:p>
            <a:r>
              <a:rPr lang="en-US" dirty="0">
                <a:latin typeface="Times New Roman" charset="0"/>
                <a:ea typeface="ＭＳ Ｐゴシック" charset="0"/>
                <a:cs typeface="ＭＳ Ｐゴシック" charset="0"/>
              </a:rPr>
              <a:t>OS-12-2 Kings-51</a:t>
            </a:r>
          </a:p>
          <a:p>
            <a:r>
              <a:rPr lang="en-US" dirty="0">
                <a:latin typeface="Times New Roman" charset="0"/>
                <a:ea typeface="ＭＳ Ｐゴシック" charset="0"/>
                <a:cs typeface="ＭＳ Ｐゴシック" charset="0"/>
              </a:rPr>
              <a:t>OS-13-1 Chron-232</a:t>
            </a:r>
          </a:p>
          <a:p>
            <a:r>
              <a:rPr lang="en-US" dirty="0">
                <a:latin typeface="Times New Roman" charset="0"/>
                <a:ea typeface="ＭＳ Ｐゴシック" charset="0"/>
                <a:cs typeface="ＭＳ Ｐゴシック" charset="0"/>
              </a:rPr>
              <a:t>OS-14-2 Chron-40</a:t>
            </a:r>
          </a:p>
          <a:p>
            <a:r>
              <a:rPr lang="en-US" dirty="0">
                <a:latin typeface="Times New Roman" charset="0"/>
                <a:ea typeface="ＭＳ Ｐゴシック" charset="0"/>
                <a:cs typeface="ＭＳ Ｐゴシック" charset="0"/>
              </a:rPr>
              <a:t>OS-23-Prophets Intro-13</a:t>
            </a:r>
          </a:p>
          <a:p>
            <a:r>
              <a:rPr lang="en-US" dirty="0">
                <a:latin typeface="Times New Roman" charset="0"/>
                <a:ea typeface="ＭＳ Ｐゴシック" charset="0"/>
                <a:cs typeface="ＭＳ Ｐゴシック" charset="0"/>
              </a:rPr>
              <a:t>OS-23-Isaiah1-12-slide 107</a:t>
            </a:r>
          </a:p>
          <a:p>
            <a:r>
              <a:rPr lang="en-US">
                <a:latin typeface="Times New Roman" charset="0"/>
                <a:ea typeface="ＭＳ Ｐゴシック" charset="0"/>
                <a:cs typeface="ＭＳ Ｐゴシック" charset="0"/>
              </a:rPr>
              <a:t>OS-34-Nahum-37</a:t>
            </a:r>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148216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t>The prophets ministered all over the place geographically.</a:t>
            </a:r>
          </a:p>
          <a:p>
            <a:r>
              <a:rPr lang="en-US" dirty="0"/>
              <a:t>____________</a:t>
            </a:r>
          </a:p>
          <a:p>
            <a:r>
              <a:rPr lang="en-US" dirty="0"/>
              <a:t>Common-325</a:t>
            </a:r>
          </a:p>
          <a:p>
            <a:r>
              <a:rPr lang="en-US" dirty="0"/>
              <a:t>OS-12-Prophets Intro-14</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OS-31-Obadiah-14, 40</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3BA43241-BF1E-4A4C-ABE0-743FC8B8E251}" type="slidenum">
              <a:rPr lang="en-US" sz="1200"/>
              <a:pPr eaLnBrk="1" hangingPunct="1"/>
              <a:t>15</a:t>
            </a:fld>
            <a:endParaRPr lang="en-US" sz="1200"/>
          </a:p>
        </p:txBody>
      </p:sp>
      <p:sp>
        <p:nvSpPr>
          <p:cNvPr id="57346" name="Rectangle 2"/>
          <p:cNvSpPr>
            <a:spLocks noGrp="1" noRot="1" noChangeAspect="1" noChangeArrowheads="1"/>
          </p:cNvSpPr>
          <p:nvPr>
            <p:ph type="sldImg"/>
          </p:nvPr>
        </p:nvSpPr>
        <p:spPr>
          <a:xfrm>
            <a:off x="985838" y="733425"/>
            <a:ext cx="4886325" cy="3665538"/>
          </a:xfrm>
          <a:solidFill>
            <a:srgbClr val="FFFFFF"/>
          </a:solidFill>
          <a:ln/>
        </p:spPr>
      </p:sp>
      <p:sp>
        <p:nvSpPr>
          <p:cNvPr id="57347" name="Rectangle 3"/>
          <p:cNvSpPr>
            <a:spLocks noGrp="1" noChangeArrowheads="1"/>
          </p:cNvSpPr>
          <p:nvPr>
            <p:ph type="body" idx="1"/>
          </p:nvPr>
        </p:nvSpPr>
        <p:spPr>
          <a:xfrm>
            <a:off x="685800" y="4643438"/>
            <a:ext cx="5486400" cy="4397375"/>
          </a:xfrm>
          <a:solidFill>
            <a:srgbClr val="FFFFFF"/>
          </a:solidFill>
          <a:ln>
            <a:solidFill>
              <a:srgbClr val="000000"/>
            </a:solidFill>
          </a:ln>
        </p:spPr>
        <p:txBody>
          <a:bodyPr/>
          <a:lstStyle/>
          <a:p>
            <a:pPr eaLnBrk="1" hangingPunct="1"/>
            <a:r>
              <a:rPr lang="en-US">
                <a:latin typeface="Times New Roman" charset="0"/>
              </a:rPr>
              <a:t>Quoted by Gerhard von Rad, Old Testament Theology (New York: ET, 1962), 2:33.</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00000"/>
              </a:lnSpc>
            </a:pPr>
            <a:r>
              <a:rPr lang="ar-SA" sz="1800" dirty="0">
                <a:effectLst/>
                <a:ea typeface="Calibri" panose="020F0502020204030204" pitchFamily="34" charset="0"/>
                <a:cs typeface="Times New Roman" panose="02020603050405020304" pitchFamily="18" charset="0"/>
              </a:rPr>
              <a:t>كتب أنبياء العهد القديم الكثير عن المملكة.  ومع ذلك، فإن ما يلاحظونه يُرى بطرق مختلفة جداً من آيات </a:t>
            </a:r>
            <a:r>
              <a:rPr lang="ar-SA" sz="1800" dirty="0" err="1">
                <a:effectLst/>
                <a:ea typeface="Calibri" panose="020F0502020204030204" pitchFamily="34" charset="0"/>
                <a:cs typeface="Times New Roman" panose="02020603050405020304" pitchFamily="18" charset="0"/>
              </a:rPr>
              <a:t>اللا</a:t>
            </a:r>
            <a:r>
              <a:rPr lang="ar-SA" sz="1800" dirty="0">
                <a:effectLst/>
                <a:ea typeface="Calibri" panose="020F0502020204030204" pitchFamily="34" charset="0"/>
                <a:cs typeface="Times New Roman" panose="02020603050405020304" pitchFamily="18" charset="0"/>
              </a:rPr>
              <a:t> </a:t>
            </a:r>
            <a:r>
              <a:rPr lang="ar-SA" sz="1800" dirty="0" err="1">
                <a:effectLst/>
                <a:ea typeface="Calibri" panose="020F0502020204030204" pitchFamily="34" charset="0"/>
                <a:cs typeface="Times New Roman" panose="02020603050405020304" pitchFamily="18" charset="0"/>
              </a:rPr>
              <a:t>ألفيون</a:t>
            </a:r>
            <a:r>
              <a:rPr lang="ar-SA" sz="1800" dirty="0">
                <a:effectLst/>
                <a:ea typeface="Calibri" panose="020F0502020204030204" pitchFamily="34" charset="0"/>
                <a:cs typeface="Times New Roman" panose="02020603050405020304" pitchFamily="18" charset="0"/>
              </a:rPr>
              <a:t> عن منظور آيات ما قبل الألفيين (انظر أيضاً </a:t>
            </a:r>
            <a:r>
              <a:rPr lang="en-GB" sz="1800" dirty="0">
                <a:effectLst/>
                <a:latin typeface="Times New Roman" panose="02020603050405020304" pitchFamily="18" charset="0"/>
                <a:ea typeface="Calibri" panose="020F0502020204030204" pitchFamily="34" charset="0"/>
              </a:rPr>
              <a:t>OTS, 442d-f, 461b-d, 473a</a:t>
            </a:r>
            <a:r>
              <a:rPr lang="ar-SA" sz="1800" dirty="0">
                <a:effectLst/>
                <a:ea typeface="Calibri" panose="020F0502020204030204" pitchFamily="34" charset="0"/>
                <a:cs typeface="Times New Roman" panose="02020603050405020304" pitchFamily="18" charset="0"/>
              </a:rPr>
              <a:t>).</a:t>
            </a:r>
            <a:r>
              <a:rPr lang="en-US" dirty="0">
                <a:effectLst/>
              </a:rPr>
              <a:t> </a:t>
            </a:r>
            <a:endParaRPr lang="en-US" dirty="0"/>
          </a:p>
        </p:txBody>
      </p:sp>
      <p:sp>
        <p:nvSpPr>
          <p:cNvPr id="4" name="Slide Number Placeholder 3"/>
          <p:cNvSpPr>
            <a:spLocks noGrp="1"/>
          </p:cNvSpPr>
          <p:nvPr>
            <p:ph type="sldNum" sz="quarter" idx="5"/>
          </p:nvPr>
        </p:nvSpPr>
        <p:spPr/>
        <p:txBody>
          <a:bodyPr/>
          <a:lstStyle/>
          <a:p>
            <a:pPr>
              <a:defRPr/>
            </a:pPr>
            <a:fld id="{F7FCDFDA-BB2B-6A44-961A-9E7C924DCA67}" type="slidenum">
              <a:rPr lang="en-US" smtClean="0"/>
              <a:pPr>
                <a:defRPr/>
              </a:pPr>
              <a:t>16</a:t>
            </a:fld>
            <a:endParaRPr lang="en-US"/>
          </a:p>
        </p:txBody>
      </p:sp>
    </p:spTree>
    <p:extLst>
      <p:ext uri="{BB962C8B-B14F-4D97-AF65-F5344CB8AC3E}">
        <p14:creationId xmlns:p14="http://schemas.microsoft.com/office/powerpoint/2010/main" val="568468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00000"/>
              </a:lnSpc>
            </a:pPr>
            <a:r>
              <a:rPr lang="ar-SA" sz="1800" dirty="0">
                <a:effectLst/>
                <a:ea typeface="Calibri" panose="020F0502020204030204" pitchFamily="34" charset="0"/>
                <a:cs typeface="Times New Roman" panose="02020603050405020304" pitchFamily="18" charset="0"/>
              </a:rPr>
              <a:t>كتب أنبياء العهد القديم الكثير عن المملكة.  ومع ذلك، فإن ما يلاحظونه يُرى بطرق مختلفة جداً من آيات </a:t>
            </a:r>
            <a:r>
              <a:rPr lang="ar-SA" sz="1800" dirty="0" err="1">
                <a:effectLst/>
                <a:ea typeface="Calibri" panose="020F0502020204030204" pitchFamily="34" charset="0"/>
                <a:cs typeface="Times New Roman" panose="02020603050405020304" pitchFamily="18" charset="0"/>
              </a:rPr>
              <a:t>اللا</a:t>
            </a:r>
            <a:r>
              <a:rPr lang="ar-SA" sz="1800" dirty="0">
                <a:effectLst/>
                <a:ea typeface="Calibri" panose="020F0502020204030204" pitchFamily="34" charset="0"/>
                <a:cs typeface="Times New Roman" panose="02020603050405020304" pitchFamily="18" charset="0"/>
              </a:rPr>
              <a:t> </a:t>
            </a:r>
            <a:r>
              <a:rPr lang="ar-SA" sz="1800" dirty="0" err="1">
                <a:effectLst/>
                <a:ea typeface="Calibri" panose="020F0502020204030204" pitchFamily="34" charset="0"/>
                <a:cs typeface="Times New Roman" panose="02020603050405020304" pitchFamily="18" charset="0"/>
              </a:rPr>
              <a:t>ألفيون</a:t>
            </a:r>
            <a:r>
              <a:rPr lang="ar-SA" sz="1800" dirty="0">
                <a:effectLst/>
                <a:ea typeface="Calibri" panose="020F0502020204030204" pitchFamily="34" charset="0"/>
                <a:cs typeface="Times New Roman" panose="02020603050405020304" pitchFamily="18" charset="0"/>
              </a:rPr>
              <a:t> عن منظور آيات ما قبل الألفيين (انظر أيضاً </a:t>
            </a:r>
            <a:r>
              <a:rPr lang="en-GB" sz="1800" dirty="0">
                <a:effectLst/>
                <a:latin typeface="Times New Roman" panose="02020603050405020304" pitchFamily="18" charset="0"/>
                <a:ea typeface="Calibri" panose="020F0502020204030204" pitchFamily="34" charset="0"/>
              </a:rPr>
              <a:t>OTS, 442d-f, 461b-d, 473a</a:t>
            </a:r>
            <a:r>
              <a:rPr lang="ar-SA" sz="1800" dirty="0">
                <a:effectLst/>
                <a:ea typeface="Calibri" panose="020F0502020204030204" pitchFamily="34" charset="0"/>
                <a:cs typeface="Times New Roman" panose="02020603050405020304" pitchFamily="18" charset="0"/>
              </a:rPr>
              <a:t>).</a:t>
            </a:r>
            <a:r>
              <a:rPr lang="en-US" dirty="0">
                <a:effectLst/>
              </a:rPr>
              <a:t> </a:t>
            </a:r>
            <a:endParaRPr lang="en-US" dirty="0"/>
          </a:p>
        </p:txBody>
      </p:sp>
      <p:sp>
        <p:nvSpPr>
          <p:cNvPr id="4" name="Slide Number Placeholder 3"/>
          <p:cNvSpPr>
            <a:spLocks noGrp="1"/>
          </p:cNvSpPr>
          <p:nvPr>
            <p:ph type="sldNum" sz="quarter" idx="5"/>
          </p:nvPr>
        </p:nvSpPr>
        <p:spPr/>
        <p:txBody>
          <a:bodyPr/>
          <a:lstStyle/>
          <a:p>
            <a:pPr>
              <a:defRPr/>
            </a:pPr>
            <a:fld id="{F7FCDFDA-BB2B-6A44-961A-9E7C924DCA67}" type="slidenum">
              <a:rPr lang="en-US" smtClean="0"/>
              <a:pPr>
                <a:defRPr/>
              </a:pPr>
              <a:t>17</a:t>
            </a:fld>
            <a:endParaRPr lang="en-US"/>
          </a:p>
        </p:txBody>
      </p:sp>
    </p:spTree>
    <p:extLst>
      <p:ext uri="{BB962C8B-B14F-4D97-AF65-F5344CB8AC3E}">
        <p14:creationId xmlns:p14="http://schemas.microsoft.com/office/powerpoint/2010/main" val="3065312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00000"/>
              </a:lnSpc>
            </a:pPr>
            <a:r>
              <a:rPr lang="ar-SA" sz="1800" dirty="0">
                <a:effectLst/>
                <a:ea typeface="Calibri" panose="020F0502020204030204" pitchFamily="34" charset="0"/>
                <a:cs typeface="Times New Roman" panose="02020603050405020304" pitchFamily="18" charset="0"/>
              </a:rPr>
              <a:t>كتب أنبياء العهد القديم الكثير عن المملكة.  ومع ذلك، فإن ما يلاحظونه يُرى بطرق مختلفة جداً من آيات </a:t>
            </a:r>
            <a:r>
              <a:rPr lang="ar-SA" sz="1800" dirty="0" err="1">
                <a:effectLst/>
                <a:ea typeface="Calibri" panose="020F0502020204030204" pitchFamily="34" charset="0"/>
                <a:cs typeface="Times New Roman" panose="02020603050405020304" pitchFamily="18" charset="0"/>
              </a:rPr>
              <a:t>اللا</a:t>
            </a:r>
            <a:r>
              <a:rPr lang="ar-SA" sz="1800" dirty="0">
                <a:effectLst/>
                <a:ea typeface="Calibri" panose="020F0502020204030204" pitchFamily="34" charset="0"/>
                <a:cs typeface="Times New Roman" panose="02020603050405020304" pitchFamily="18" charset="0"/>
              </a:rPr>
              <a:t> </a:t>
            </a:r>
            <a:r>
              <a:rPr lang="ar-SA" sz="1800" dirty="0" err="1">
                <a:effectLst/>
                <a:ea typeface="Calibri" panose="020F0502020204030204" pitchFamily="34" charset="0"/>
                <a:cs typeface="Times New Roman" panose="02020603050405020304" pitchFamily="18" charset="0"/>
              </a:rPr>
              <a:t>ألفيون</a:t>
            </a:r>
            <a:r>
              <a:rPr lang="ar-SA" sz="1800" dirty="0">
                <a:effectLst/>
                <a:ea typeface="Calibri" panose="020F0502020204030204" pitchFamily="34" charset="0"/>
                <a:cs typeface="Times New Roman" panose="02020603050405020304" pitchFamily="18" charset="0"/>
              </a:rPr>
              <a:t> عن منظور آيات ما قبل الألفيين (انظر أيضاً </a:t>
            </a:r>
            <a:r>
              <a:rPr lang="en-GB" sz="1800" dirty="0">
                <a:effectLst/>
                <a:latin typeface="Times New Roman" panose="02020603050405020304" pitchFamily="18" charset="0"/>
                <a:ea typeface="Calibri" panose="020F0502020204030204" pitchFamily="34" charset="0"/>
              </a:rPr>
              <a:t>OTS, 442d-f, 461b-d, 473a</a:t>
            </a:r>
            <a:r>
              <a:rPr lang="ar-SA" sz="1800" dirty="0">
                <a:effectLst/>
                <a:ea typeface="Calibri" panose="020F0502020204030204" pitchFamily="34" charset="0"/>
                <a:cs typeface="Times New Roman" panose="02020603050405020304" pitchFamily="18" charset="0"/>
              </a:rPr>
              <a:t>).</a:t>
            </a:r>
            <a:r>
              <a:rPr lang="en-US" dirty="0">
                <a:effectLst/>
              </a:rPr>
              <a:t> </a:t>
            </a:r>
            <a:endParaRPr lang="en-US" dirty="0"/>
          </a:p>
        </p:txBody>
      </p:sp>
      <p:sp>
        <p:nvSpPr>
          <p:cNvPr id="4" name="Slide Number Placeholder 3"/>
          <p:cNvSpPr>
            <a:spLocks noGrp="1"/>
          </p:cNvSpPr>
          <p:nvPr>
            <p:ph type="sldNum" sz="quarter" idx="5"/>
          </p:nvPr>
        </p:nvSpPr>
        <p:spPr/>
        <p:txBody>
          <a:bodyPr/>
          <a:lstStyle/>
          <a:p>
            <a:pPr>
              <a:defRPr/>
            </a:pPr>
            <a:fld id="{F7FCDFDA-BB2B-6A44-961A-9E7C924DCA67}" type="slidenum">
              <a:rPr lang="en-US" smtClean="0"/>
              <a:pPr>
                <a:defRPr/>
              </a:pPr>
              <a:t>18</a:t>
            </a:fld>
            <a:endParaRPr lang="en-US"/>
          </a:p>
        </p:txBody>
      </p:sp>
    </p:spTree>
    <p:extLst>
      <p:ext uri="{BB962C8B-B14F-4D97-AF65-F5344CB8AC3E}">
        <p14:creationId xmlns:p14="http://schemas.microsoft.com/office/powerpoint/2010/main" val="2140646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00000"/>
              </a:lnSpc>
            </a:pPr>
            <a:r>
              <a:rPr lang="ar-SA" sz="1800" dirty="0">
                <a:effectLst/>
                <a:ea typeface="Calibri" panose="020F0502020204030204" pitchFamily="34" charset="0"/>
                <a:cs typeface="Times New Roman" panose="02020603050405020304" pitchFamily="18" charset="0"/>
              </a:rPr>
              <a:t>كتب أنبياء العهد القديم الكثير عن المملكة.  ومع ذلك، فإن ما يلاحظونه يُرى بطرق مختلفة جداً من آيات </a:t>
            </a:r>
            <a:r>
              <a:rPr lang="ar-SA" sz="1800" dirty="0" err="1">
                <a:effectLst/>
                <a:ea typeface="Calibri" panose="020F0502020204030204" pitchFamily="34" charset="0"/>
                <a:cs typeface="Times New Roman" panose="02020603050405020304" pitchFamily="18" charset="0"/>
              </a:rPr>
              <a:t>اللا</a:t>
            </a:r>
            <a:r>
              <a:rPr lang="ar-SA" sz="1800" dirty="0">
                <a:effectLst/>
                <a:ea typeface="Calibri" panose="020F0502020204030204" pitchFamily="34" charset="0"/>
                <a:cs typeface="Times New Roman" panose="02020603050405020304" pitchFamily="18" charset="0"/>
              </a:rPr>
              <a:t> </a:t>
            </a:r>
            <a:r>
              <a:rPr lang="ar-SA" sz="1800" dirty="0" err="1">
                <a:effectLst/>
                <a:ea typeface="Calibri" panose="020F0502020204030204" pitchFamily="34" charset="0"/>
                <a:cs typeface="Times New Roman" panose="02020603050405020304" pitchFamily="18" charset="0"/>
              </a:rPr>
              <a:t>ألفيون</a:t>
            </a:r>
            <a:r>
              <a:rPr lang="ar-SA" sz="1800" dirty="0">
                <a:effectLst/>
                <a:ea typeface="Calibri" panose="020F0502020204030204" pitchFamily="34" charset="0"/>
                <a:cs typeface="Times New Roman" panose="02020603050405020304" pitchFamily="18" charset="0"/>
              </a:rPr>
              <a:t> عن منظور آيات ما قبل الألفيين (انظر أيضاً </a:t>
            </a:r>
            <a:r>
              <a:rPr lang="en-GB" sz="1800" dirty="0">
                <a:effectLst/>
                <a:latin typeface="Times New Roman" panose="02020603050405020304" pitchFamily="18" charset="0"/>
                <a:ea typeface="Calibri" panose="020F0502020204030204" pitchFamily="34" charset="0"/>
              </a:rPr>
              <a:t>OTS, 442d-f, 461b-d, 473a</a:t>
            </a:r>
            <a:r>
              <a:rPr lang="ar-SA" sz="1800" dirty="0">
                <a:effectLst/>
                <a:ea typeface="Calibri" panose="020F0502020204030204" pitchFamily="34" charset="0"/>
                <a:cs typeface="Times New Roman" panose="02020603050405020304" pitchFamily="18" charset="0"/>
              </a:rPr>
              <a:t>).</a:t>
            </a:r>
            <a:r>
              <a:rPr lang="en-US" dirty="0">
                <a:effectLst/>
              </a:rPr>
              <a:t> </a:t>
            </a:r>
            <a:endParaRPr lang="en-US" dirty="0"/>
          </a:p>
        </p:txBody>
      </p:sp>
      <p:sp>
        <p:nvSpPr>
          <p:cNvPr id="4" name="Slide Number Placeholder 3"/>
          <p:cNvSpPr>
            <a:spLocks noGrp="1"/>
          </p:cNvSpPr>
          <p:nvPr>
            <p:ph type="sldNum" sz="quarter" idx="5"/>
          </p:nvPr>
        </p:nvSpPr>
        <p:spPr/>
        <p:txBody>
          <a:bodyPr/>
          <a:lstStyle/>
          <a:p>
            <a:pPr>
              <a:defRPr/>
            </a:pPr>
            <a:fld id="{F7FCDFDA-BB2B-6A44-961A-9E7C924DCA67}" type="slidenum">
              <a:rPr lang="en-US" smtClean="0"/>
              <a:pPr>
                <a:defRPr/>
              </a:pPr>
              <a:t>19</a:t>
            </a:fld>
            <a:endParaRPr lang="en-US"/>
          </a:p>
        </p:txBody>
      </p:sp>
    </p:spTree>
    <p:extLst>
      <p:ext uri="{BB962C8B-B14F-4D97-AF65-F5344CB8AC3E}">
        <p14:creationId xmlns:p14="http://schemas.microsoft.com/office/powerpoint/2010/main" val="3627747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________________</a:t>
            </a:r>
          </a:p>
          <a:p>
            <a:r>
              <a:rPr lang="en-US" dirty="0"/>
              <a:t>BS-14-OT Literature-58</a:t>
            </a:r>
          </a:p>
          <a:p>
            <a:r>
              <a:rPr lang="en-US" dirty="0"/>
              <a:t>OS-23-Prophets Intro-20</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F99180-F7D1-C644-8AA1-552E0FD896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5240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8600" y="3124200"/>
            <a:ext cx="8564563" cy="390525"/>
            <a:chOff x="144" y="1968"/>
            <a:chExt cx="5395" cy="246"/>
          </a:xfrm>
        </p:grpSpPr>
        <p:sp>
          <p:nvSpPr>
            <p:cNvPr id="5" name="Freeform 3"/>
            <p:cNvSpPr>
              <a:spLocks/>
            </p:cNvSpPr>
            <p:nvPr userDrawn="1"/>
          </p:nvSpPr>
          <p:spPr bwMode="auto">
            <a:xfrm rot="-5400000" flipH="1" flipV="1">
              <a:off x="2794" y="-586"/>
              <a:ext cx="96" cy="5395"/>
            </a:xfrm>
            <a:custGeom>
              <a:avLst/>
              <a:gdLst>
                <a:gd name="T0" fmla="*/ 5 w 1699"/>
                <a:gd name="T1" fmla="*/ 869 h 3264"/>
                <a:gd name="T2" fmla="*/ 12 w 1699"/>
                <a:gd name="T3" fmla="*/ 289 h 3264"/>
                <a:gd name="T4" fmla="*/ 25 w 1699"/>
                <a:gd name="T5" fmla="*/ 53 h 3264"/>
                <a:gd name="T6" fmla="*/ 45 w 1699"/>
                <a:gd name="T7" fmla="*/ 53 h 3264"/>
                <a:gd name="T8" fmla="*/ 68 w 1699"/>
                <a:gd name="T9" fmla="*/ 17 h 3264"/>
                <a:gd name="T10" fmla="*/ 84 w 1699"/>
                <a:gd name="T11" fmla="*/ 41 h 3264"/>
                <a:gd name="T12" fmla="*/ 94 w 1699"/>
                <a:gd name="T13" fmla="*/ 264 h 3264"/>
                <a:gd name="T14" fmla="*/ 94 w 1699"/>
                <a:gd name="T15" fmla="*/ 671 h 3264"/>
                <a:gd name="T16" fmla="*/ 89 w 1699"/>
                <a:gd name="T17" fmla="*/ 1217 h 3264"/>
                <a:gd name="T18" fmla="*/ 88 w 1699"/>
                <a:gd name="T19" fmla="*/ 1945 h 3264"/>
                <a:gd name="T20" fmla="*/ 92 w 1699"/>
                <a:gd name="T21" fmla="*/ 2613 h 3264"/>
                <a:gd name="T22" fmla="*/ 96 w 1699"/>
                <a:gd name="T23" fmla="*/ 3689 h 3264"/>
                <a:gd name="T24" fmla="*/ 90 w 1699"/>
                <a:gd name="T25" fmla="*/ 4678 h 3264"/>
                <a:gd name="T26" fmla="*/ 92 w 1699"/>
                <a:gd name="T27" fmla="*/ 5050 h 3264"/>
                <a:gd name="T28" fmla="*/ 87 w 1699"/>
                <a:gd name="T29" fmla="*/ 5345 h 3264"/>
                <a:gd name="T30" fmla="*/ 75 w 1699"/>
                <a:gd name="T31" fmla="*/ 5345 h 3264"/>
                <a:gd name="T32" fmla="*/ 52 w 1699"/>
                <a:gd name="T33" fmla="*/ 5296 h 3264"/>
                <a:gd name="T34" fmla="*/ 29 w 1699"/>
                <a:gd name="T35" fmla="*/ 5370 h 3264"/>
                <a:gd name="T36" fmla="*/ 8 w 1699"/>
                <a:gd name="T37" fmla="*/ 5235 h 3264"/>
                <a:gd name="T38" fmla="*/ 2 w 1699"/>
                <a:gd name="T39" fmla="*/ 4876 h 3264"/>
                <a:gd name="T40" fmla="*/ 6 w 1699"/>
                <a:gd name="T41" fmla="*/ 4382 h 3264"/>
                <a:gd name="T42" fmla="*/ 6 w 1699"/>
                <a:gd name="T43" fmla="*/ 3689 h 3264"/>
                <a:gd name="T44" fmla="*/ 1 w 1699"/>
                <a:gd name="T45" fmla="*/ 2997 h 3264"/>
                <a:gd name="T46" fmla="*/ 3 w 1699"/>
                <a:gd name="T47" fmla="*/ 2081 h 3264"/>
                <a:gd name="T48" fmla="*/ 3 w 1699"/>
                <a:gd name="T49" fmla="*/ 1512 h 3264"/>
                <a:gd name="T50" fmla="*/ 5 w 1699"/>
                <a:gd name="T51" fmla="*/ 869 h 32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9" h="3264">
                  <a:moveTo>
                    <a:pt x="91" y="526"/>
                  </a:moveTo>
                  <a:cubicBezTo>
                    <a:pt x="116" y="403"/>
                    <a:pt x="152" y="257"/>
                    <a:pt x="211" y="175"/>
                  </a:cubicBezTo>
                  <a:cubicBezTo>
                    <a:pt x="270" y="93"/>
                    <a:pt x="345" y="56"/>
                    <a:pt x="443" y="32"/>
                  </a:cubicBezTo>
                  <a:cubicBezTo>
                    <a:pt x="541" y="8"/>
                    <a:pt x="675" y="36"/>
                    <a:pt x="802" y="32"/>
                  </a:cubicBezTo>
                  <a:cubicBezTo>
                    <a:pt x="929" y="28"/>
                    <a:pt x="1093" y="11"/>
                    <a:pt x="1206" y="10"/>
                  </a:cubicBezTo>
                  <a:cubicBezTo>
                    <a:pt x="1319" y="9"/>
                    <a:pt x="1407" y="0"/>
                    <a:pt x="1482" y="25"/>
                  </a:cubicBezTo>
                  <a:cubicBezTo>
                    <a:pt x="1557" y="50"/>
                    <a:pt x="1626" y="97"/>
                    <a:pt x="1655" y="160"/>
                  </a:cubicBezTo>
                  <a:cubicBezTo>
                    <a:pt x="1684" y="223"/>
                    <a:pt x="1669" y="310"/>
                    <a:pt x="1655" y="406"/>
                  </a:cubicBezTo>
                  <a:cubicBezTo>
                    <a:pt x="1641" y="502"/>
                    <a:pt x="1587" y="608"/>
                    <a:pt x="1572" y="736"/>
                  </a:cubicBezTo>
                  <a:cubicBezTo>
                    <a:pt x="1557" y="864"/>
                    <a:pt x="1555" y="1036"/>
                    <a:pt x="1565" y="1177"/>
                  </a:cubicBezTo>
                  <a:cubicBezTo>
                    <a:pt x="1575" y="1318"/>
                    <a:pt x="1611" y="1405"/>
                    <a:pt x="1632" y="1581"/>
                  </a:cubicBezTo>
                  <a:cubicBezTo>
                    <a:pt x="1653" y="1757"/>
                    <a:pt x="1699" y="2024"/>
                    <a:pt x="1692" y="2232"/>
                  </a:cubicBezTo>
                  <a:cubicBezTo>
                    <a:pt x="1685" y="2440"/>
                    <a:pt x="1598" y="2693"/>
                    <a:pt x="1587" y="2830"/>
                  </a:cubicBezTo>
                  <a:cubicBezTo>
                    <a:pt x="1576" y="2967"/>
                    <a:pt x="1634" y="2988"/>
                    <a:pt x="1625" y="3055"/>
                  </a:cubicBezTo>
                  <a:cubicBezTo>
                    <a:pt x="1616" y="3122"/>
                    <a:pt x="1585" y="3204"/>
                    <a:pt x="1535" y="3234"/>
                  </a:cubicBezTo>
                  <a:cubicBezTo>
                    <a:pt x="1485" y="3264"/>
                    <a:pt x="1427" y="3239"/>
                    <a:pt x="1325" y="3234"/>
                  </a:cubicBezTo>
                  <a:cubicBezTo>
                    <a:pt x="1223" y="3229"/>
                    <a:pt x="1057" y="3202"/>
                    <a:pt x="921" y="3204"/>
                  </a:cubicBezTo>
                  <a:cubicBezTo>
                    <a:pt x="785" y="3206"/>
                    <a:pt x="641" y="3255"/>
                    <a:pt x="510" y="3249"/>
                  </a:cubicBezTo>
                  <a:cubicBezTo>
                    <a:pt x="379" y="3243"/>
                    <a:pt x="214" y="3217"/>
                    <a:pt x="136" y="3167"/>
                  </a:cubicBezTo>
                  <a:cubicBezTo>
                    <a:pt x="58" y="3117"/>
                    <a:pt x="45" y="3036"/>
                    <a:pt x="39" y="2950"/>
                  </a:cubicBezTo>
                  <a:cubicBezTo>
                    <a:pt x="33" y="2864"/>
                    <a:pt x="89" y="2771"/>
                    <a:pt x="99" y="2651"/>
                  </a:cubicBezTo>
                  <a:cubicBezTo>
                    <a:pt x="109" y="2531"/>
                    <a:pt x="114" y="2372"/>
                    <a:pt x="99" y="2232"/>
                  </a:cubicBezTo>
                  <a:cubicBezTo>
                    <a:pt x="84" y="2092"/>
                    <a:pt x="18" y="1975"/>
                    <a:pt x="9" y="1813"/>
                  </a:cubicBezTo>
                  <a:cubicBezTo>
                    <a:pt x="0" y="1651"/>
                    <a:pt x="37" y="1409"/>
                    <a:pt x="46" y="1259"/>
                  </a:cubicBezTo>
                  <a:cubicBezTo>
                    <a:pt x="55" y="1109"/>
                    <a:pt x="52" y="1036"/>
                    <a:pt x="61" y="915"/>
                  </a:cubicBezTo>
                  <a:cubicBezTo>
                    <a:pt x="70" y="794"/>
                    <a:pt x="66" y="649"/>
                    <a:pt x="91" y="526"/>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nvGrpSpPr>
            <p:cNvPr id="6" name="Group 4"/>
            <p:cNvGrpSpPr>
              <a:grpSpLocks/>
            </p:cNvGrpSpPr>
            <p:nvPr userDrawn="1"/>
          </p:nvGrpSpPr>
          <p:grpSpPr bwMode="auto">
            <a:xfrm>
              <a:off x="2400" y="1968"/>
              <a:ext cx="768" cy="246"/>
              <a:chOff x="1797" y="3074"/>
              <a:chExt cx="2346" cy="655"/>
            </a:xfrm>
          </p:grpSpPr>
          <p:grpSp>
            <p:nvGrpSpPr>
              <p:cNvPr id="7" name="Group 5"/>
              <p:cNvGrpSpPr>
                <a:grpSpLocks/>
              </p:cNvGrpSpPr>
              <p:nvPr/>
            </p:nvGrpSpPr>
            <p:grpSpPr bwMode="auto">
              <a:xfrm>
                <a:off x="1797" y="3075"/>
                <a:ext cx="2346" cy="654"/>
                <a:chOff x="1865" y="1811"/>
                <a:chExt cx="2346" cy="654"/>
              </a:xfrm>
            </p:grpSpPr>
            <p:sp>
              <p:nvSpPr>
                <p:cNvPr id="11" name="Freeform 6"/>
                <p:cNvSpPr>
                  <a:spLocks/>
                </p:cNvSpPr>
                <p:nvPr/>
              </p:nvSpPr>
              <p:spPr bwMode="auto">
                <a:xfrm>
                  <a:off x="2051" y="2007"/>
                  <a:ext cx="2160" cy="458"/>
                </a:xfrm>
                <a:custGeom>
                  <a:avLst/>
                  <a:gdLst>
                    <a:gd name="T0" fmla="*/ 7 w 2161"/>
                    <a:gd name="T1" fmla="*/ 139 h 457"/>
                    <a:gd name="T2" fmla="*/ 89 w 2161"/>
                    <a:gd name="T3" fmla="*/ 267 h 457"/>
                    <a:gd name="T4" fmla="*/ 187 w 2161"/>
                    <a:gd name="T5" fmla="*/ 334 h 457"/>
                    <a:gd name="T6" fmla="*/ 351 w 2161"/>
                    <a:gd name="T7" fmla="*/ 304 h 457"/>
                    <a:gd name="T8" fmla="*/ 561 w 2161"/>
                    <a:gd name="T9" fmla="*/ 282 h 457"/>
                    <a:gd name="T10" fmla="*/ 852 w 2161"/>
                    <a:gd name="T11" fmla="*/ 260 h 457"/>
                    <a:gd name="T12" fmla="*/ 1166 w 2161"/>
                    <a:gd name="T13" fmla="*/ 260 h 457"/>
                    <a:gd name="T14" fmla="*/ 1540 w 2161"/>
                    <a:gd name="T15" fmla="*/ 319 h 457"/>
                    <a:gd name="T16" fmla="*/ 1757 w 2161"/>
                    <a:gd name="T17" fmla="*/ 402 h 457"/>
                    <a:gd name="T18" fmla="*/ 1906 w 2161"/>
                    <a:gd name="T19" fmla="*/ 454 h 457"/>
                    <a:gd name="T20" fmla="*/ 2048 w 2161"/>
                    <a:gd name="T21" fmla="*/ 424 h 457"/>
                    <a:gd name="T22" fmla="*/ 2108 w 2161"/>
                    <a:gd name="T23" fmla="*/ 349 h 457"/>
                    <a:gd name="T24" fmla="*/ 2108 w 2161"/>
                    <a:gd name="T25" fmla="*/ 252 h 457"/>
                    <a:gd name="T26" fmla="*/ 2003 w 2161"/>
                    <a:gd name="T27" fmla="*/ 154 h 457"/>
                    <a:gd name="T28" fmla="*/ 1166 w 2161"/>
                    <a:gd name="T29" fmla="*/ 27 h 457"/>
                    <a:gd name="T30" fmla="*/ 336 w 2161"/>
                    <a:gd name="T31" fmla="*/ 4 h 457"/>
                    <a:gd name="T32" fmla="*/ 52 w 2161"/>
                    <a:gd name="T33" fmla="*/ 49 h 457"/>
                    <a:gd name="T34" fmla="*/ 7 w 2161"/>
                    <a:gd name="T35" fmla="*/ 139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1" h="457">
                      <a:moveTo>
                        <a:pt x="7" y="139"/>
                      </a:moveTo>
                      <a:cubicBezTo>
                        <a:pt x="13" y="175"/>
                        <a:pt x="59" y="234"/>
                        <a:pt x="89" y="266"/>
                      </a:cubicBezTo>
                      <a:cubicBezTo>
                        <a:pt x="119" y="298"/>
                        <a:pt x="143" y="327"/>
                        <a:pt x="187" y="333"/>
                      </a:cubicBezTo>
                      <a:cubicBezTo>
                        <a:pt x="231" y="339"/>
                        <a:pt x="289" y="312"/>
                        <a:pt x="351" y="303"/>
                      </a:cubicBezTo>
                      <a:cubicBezTo>
                        <a:pt x="413" y="294"/>
                        <a:pt x="478" y="288"/>
                        <a:pt x="561" y="281"/>
                      </a:cubicBezTo>
                      <a:cubicBezTo>
                        <a:pt x="644" y="274"/>
                        <a:pt x="751" y="263"/>
                        <a:pt x="852" y="259"/>
                      </a:cubicBezTo>
                      <a:cubicBezTo>
                        <a:pt x="953" y="255"/>
                        <a:pt x="1052" y="249"/>
                        <a:pt x="1167" y="259"/>
                      </a:cubicBezTo>
                      <a:cubicBezTo>
                        <a:pt x="1282" y="269"/>
                        <a:pt x="1443" y="294"/>
                        <a:pt x="1541" y="318"/>
                      </a:cubicBezTo>
                      <a:cubicBezTo>
                        <a:pt x="1639" y="342"/>
                        <a:pt x="1697" y="379"/>
                        <a:pt x="1758" y="401"/>
                      </a:cubicBezTo>
                      <a:cubicBezTo>
                        <a:pt x="1819" y="423"/>
                        <a:pt x="1858" y="449"/>
                        <a:pt x="1907" y="453"/>
                      </a:cubicBezTo>
                      <a:cubicBezTo>
                        <a:pt x="1956" y="457"/>
                        <a:pt x="2015" y="440"/>
                        <a:pt x="2049" y="423"/>
                      </a:cubicBezTo>
                      <a:cubicBezTo>
                        <a:pt x="2083" y="406"/>
                        <a:pt x="2099" y="377"/>
                        <a:pt x="2109" y="348"/>
                      </a:cubicBezTo>
                      <a:cubicBezTo>
                        <a:pt x="2119" y="319"/>
                        <a:pt x="2127" y="283"/>
                        <a:pt x="2109" y="251"/>
                      </a:cubicBezTo>
                      <a:cubicBezTo>
                        <a:pt x="2091" y="219"/>
                        <a:pt x="2161" y="191"/>
                        <a:pt x="2004" y="154"/>
                      </a:cubicBezTo>
                      <a:cubicBezTo>
                        <a:pt x="1847" y="117"/>
                        <a:pt x="1445" y="52"/>
                        <a:pt x="1167" y="27"/>
                      </a:cubicBezTo>
                      <a:cubicBezTo>
                        <a:pt x="889" y="2"/>
                        <a:pt x="522" y="0"/>
                        <a:pt x="336" y="4"/>
                      </a:cubicBezTo>
                      <a:cubicBezTo>
                        <a:pt x="150" y="8"/>
                        <a:pt x="104" y="27"/>
                        <a:pt x="52" y="49"/>
                      </a:cubicBezTo>
                      <a:cubicBezTo>
                        <a:pt x="0" y="71"/>
                        <a:pt x="1" y="103"/>
                        <a:pt x="7" y="139"/>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2" name="Freeform 7"/>
                <p:cNvSpPr>
                  <a:spLocks/>
                </p:cNvSpPr>
                <p:nvPr/>
              </p:nvSpPr>
              <p:spPr bwMode="auto">
                <a:xfrm>
                  <a:off x="1865" y="1810"/>
                  <a:ext cx="2340" cy="586"/>
                </a:xfrm>
                <a:custGeom>
                  <a:avLst/>
                  <a:gdLst>
                    <a:gd name="T0" fmla="*/ 506 w 2341"/>
                    <a:gd name="T1" fmla="*/ 442 h 585"/>
                    <a:gd name="T2" fmla="*/ 274 w 2341"/>
                    <a:gd name="T3" fmla="*/ 516 h 585"/>
                    <a:gd name="T4" fmla="*/ 72 w 2341"/>
                    <a:gd name="T5" fmla="*/ 487 h 585"/>
                    <a:gd name="T6" fmla="*/ 5 w 2341"/>
                    <a:gd name="T7" fmla="*/ 374 h 585"/>
                    <a:gd name="T8" fmla="*/ 43 w 2341"/>
                    <a:gd name="T9" fmla="*/ 224 h 585"/>
                    <a:gd name="T10" fmla="*/ 215 w 2341"/>
                    <a:gd name="T11" fmla="*/ 89 h 585"/>
                    <a:gd name="T12" fmla="*/ 476 w 2341"/>
                    <a:gd name="T13" fmla="*/ 52 h 585"/>
                    <a:gd name="T14" fmla="*/ 731 w 2341"/>
                    <a:gd name="T15" fmla="*/ 74 h 585"/>
                    <a:gd name="T16" fmla="*/ 1090 w 2341"/>
                    <a:gd name="T17" fmla="*/ 37 h 585"/>
                    <a:gd name="T18" fmla="*/ 1366 w 2341"/>
                    <a:gd name="T19" fmla="*/ 7 h 585"/>
                    <a:gd name="T20" fmla="*/ 1777 w 2341"/>
                    <a:gd name="T21" fmla="*/ 7 h 585"/>
                    <a:gd name="T22" fmla="*/ 2203 w 2341"/>
                    <a:gd name="T23" fmla="*/ 52 h 585"/>
                    <a:gd name="T24" fmla="*/ 2286 w 2341"/>
                    <a:gd name="T25" fmla="*/ 111 h 585"/>
                    <a:gd name="T26" fmla="*/ 2331 w 2341"/>
                    <a:gd name="T27" fmla="*/ 246 h 585"/>
                    <a:gd name="T28" fmla="*/ 2338 w 2341"/>
                    <a:gd name="T29" fmla="*/ 374 h 585"/>
                    <a:gd name="T30" fmla="*/ 2323 w 2341"/>
                    <a:gd name="T31" fmla="*/ 457 h 585"/>
                    <a:gd name="T32" fmla="*/ 2338 w 2341"/>
                    <a:gd name="T33" fmla="*/ 539 h 585"/>
                    <a:gd name="T34" fmla="*/ 2308 w 2341"/>
                    <a:gd name="T35" fmla="*/ 584 h 585"/>
                    <a:gd name="T36" fmla="*/ 2233 w 2341"/>
                    <a:gd name="T37" fmla="*/ 554 h 585"/>
                    <a:gd name="T38" fmla="*/ 2061 w 2341"/>
                    <a:gd name="T39" fmla="*/ 487 h 585"/>
                    <a:gd name="T40" fmla="*/ 1777 w 2341"/>
                    <a:gd name="T41" fmla="*/ 449 h 585"/>
                    <a:gd name="T42" fmla="*/ 1612 w 2341"/>
                    <a:gd name="T43" fmla="*/ 449 h 585"/>
                    <a:gd name="T44" fmla="*/ 1328 w 2341"/>
                    <a:gd name="T45" fmla="*/ 419 h 585"/>
                    <a:gd name="T46" fmla="*/ 1194 w 2341"/>
                    <a:gd name="T47" fmla="*/ 412 h 585"/>
                    <a:gd name="T48" fmla="*/ 895 w 2341"/>
                    <a:gd name="T49" fmla="*/ 427 h 585"/>
                    <a:gd name="T50" fmla="*/ 671 w 2341"/>
                    <a:gd name="T51" fmla="*/ 412 h 585"/>
                    <a:gd name="T52" fmla="*/ 506 w 2341"/>
                    <a:gd name="T53" fmla="*/ 442 h 5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41" h="585">
                      <a:moveTo>
                        <a:pt x="506" y="441"/>
                      </a:moveTo>
                      <a:cubicBezTo>
                        <a:pt x="440" y="458"/>
                        <a:pt x="346" y="507"/>
                        <a:pt x="274" y="515"/>
                      </a:cubicBezTo>
                      <a:cubicBezTo>
                        <a:pt x="202" y="523"/>
                        <a:pt x="117" y="510"/>
                        <a:pt x="72" y="486"/>
                      </a:cubicBezTo>
                      <a:cubicBezTo>
                        <a:pt x="27" y="462"/>
                        <a:pt x="10" y="417"/>
                        <a:pt x="5" y="373"/>
                      </a:cubicBezTo>
                      <a:cubicBezTo>
                        <a:pt x="0" y="329"/>
                        <a:pt x="8" y="271"/>
                        <a:pt x="43" y="224"/>
                      </a:cubicBezTo>
                      <a:cubicBezTo>
                        <a:pt x="78" y="177"/>
                        <a:pt x="143" y="118"/>
                        <a:pt x="215" y="89"/>
                      </a:cubicBezTo>
                      <a:cubicBezTo>
                        <a:pt x="287" y="60"/>
                        <a:pt x="390" y="55"/>
                        <a:pt x="476" y="52"/>
                      </a:cubicBezTo>
                      <a:cubicBezTo>
                        <a:pt x="562" y="49"/>
                        <a:pt x="629" y="77"/>
                        <a:pt x="731" y="74"/>
                      </a:cubicBezTo>
                      <a:cubicBezTo>
                        <a:pt x="833" y="71"/>
                        <a:pt x="984" y="48"/>
                        <a:pt x="1090" y="37"/>
                      </a:cubicBezTo>
                      <a:cubicBezTo>
                        <a:pt x="1196" y="26"/>
                        <a:pt x="1252" y="12"/>
                        <a:pt x="1367" y="7"/>
                      </a:cubicBezTo>
                      <a:cubicBezTo>
                        <a:pt x="1482" y="2"/>
                        <a:pt x="1639" y="0"/>
                        <a:pt x="1778" y="7"/>
                      </a:cubicBezTo>
                      <a:cubicBezTo>
                        <a:pt x="1917" y="14"/>
                        <a:pt x="2119" y="35"/>
                        <a:pt x="2204" y="52"/>
                      </a:cubicBezTo>
                      <a:cubicBezTo>
                        <a:pt x="2289" y="69"/>
                        <a:pt x="2266" y="79"/>
                        <a:pt x="2287" y="111"/>
                      </a:cubicBezTo>
                      <a:cubicBezTo>
                        <a:pt x="2308" y="143"/>
                        <a:pt x="2323" y="202"/>
                        <a:pt x="2332" y="246"/>
                      </a:cubicBezTo>
                      <a:cubicBezTo>
                        <a:pt x="2341" y="290"/>
                        <a:pt x="2340" y="338"/>
                        <a:pt x="2339" y="373"/>
                      </a:cubicBezTo>
                      <a:cubicBezTo>
                        <a:pt x="2338" y="408"/>
                        <a:pt x="2324" y="429"/>
                        <a:pt x="2324" y="456"/>
                      </a:cubicBezTo>
                      <a:cubicBezTo>
                        <a:pt x="2324" y="483"/>
                        <a:pt x="2341" y="517"/>
                        <a:pt x="2339" y="538"/>
                      </a:cubicBezTo>
                      <a:cubicBezTo>
                        <a:pt x="2337" y="559"/>
                        <a:pt x="2326" y="581"/>
                        <a:pt x="2309" y="583"/>
                      </a:cubicBezTo>
                      <a:cubicBezTo>
                        <a:pt x="2292" y="585"/>
                        <a:pt x="2275" y="569"/>
                        <a:pt x="2234" y="553"/>
                      </a:cubicBezTo>
                      <a:cubicBezTo>
                        <a:pt x="2193" y="537"/>
                        <a:pt x="2138" y="504"/>
                        <a:pt x="2062" y="486"/>
                      </a:cubicBezTo>
                      <a:cubicBezTo>
                        <a:pt x="1986" y="468"/>
                        <a:pt x="1853" y="454"/>
                        <a:pt x="1778" y="448"/>
                      </a:cubicBezTo>
                      <a:cubicBezTo>
                        <a:pt x="1703" y="442"/>
                        <a:pt x="1688" y="453"/>
                        <a:pt x="1613" y="448"/>
                      </a:cubicBezTo>
                      <a:cubicBezTo>
                        <a:pt x="1538" y="443"/>
                        <a:pt x="1399" y="424"/>
                        <a:pt x="1329" y="418"/>
                      </a:cubicBezTo>
                      <a:cubicBezTo>
                        <a:pt x="1259" y="412"/>
                        <a:pt x="1267" y="410"/>
                        <a:pt x="1195" y="411"/>
                      </a:cubicBezTo>
                      <a:cubicBezTo>
                        <a:pt x="1123" y="412"/>
                        <a:pt x="982" y="426"/>
                        <a:pt x="895" y="426"/>
                      </a:cubicBezTo>
                      <a:cubicBezTo>
                        <a:pt x="808" y="426"/>
                        <a:pt x="738" y="410"/>
                        <a:pt x="671" y="411"/>
                      </a:cubicBezTo>
                      <a:cubicBezTo>
                        <a:pt x="604" y="412"/>
                        <a:pt x="572" y="424"/>
                        <a:pt x="506" y="44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8" name="Freeform 8"/>
              <p:cNvSpPr>
                <a:spLocks/>
              </p:cNvSpPr>
              <p:nvPr/>
            </p:nvSpPr>
            <p:spPr bwMode="auto">
              <a:xfrm>
                <a:off x="1864" y="3173"/>
                <a:ext cx="898" cy="397"/>
              </a:xfrm>
              <a:custGeom>
                <a:avLst/>
                <a:gdLst>
                  <a:gd name="T0" fmla="*/ 247 w 898"/>
                  <a:gd name="T1" fmla="*/ 397 h 397"/>
                  <a:gd name="T2" fmla="*/ 239 w 898"/>
                  <a:gd name="T3" fmla="*/ 269 h 397"/>
                  <a:gd name="T4" fmla="*/ 142 w 898"/>
                  <a:gd name="T5" fmla="*/ 307 h 397"/>
                  <a:gd name="T6" fmla="*/ 0 w 898"/>
                  <a:gd name="T7" fmla="*/ 299 h 397"/>
                  <a:gd name="T8" fmla="*/ 120 w 898"/>
                  <a:gd name="T9" fmla="*/ 262 h 397"/>
                  <a:gd name="T10" fmla="*/ 224 w 898"/>
                  <a:gd name="T11" fmla="*/ 202 h 397"/>
                  <a:gd name="T12" fmla="*/ 209 w 898"/>
                  <a:gd name="T13" fmla="*/ 67 h 397"/>
                  <a:gd name="T14" fmla="*/ 232 w 898"/>
                  <a:gd name="T15" fmla="*/ 0 h 397"/>
                  <a:gd name="T16" fmla="*/ 292 w 898"/>
                  <a:gd name="T17" fmla="*/ 90 h 397"/>
                  <a:gd name="T18" fmla="*/ 314 w 898"/>
                  <a:gd name="T19" fmla="*/ 187 h 397"/>
                  <a:gd name="T20" fmla="*/ 486 w 898"/>
                  <a:gd name="T21" fmla="*/ 135 h 397"/>
                  <a:gd name="T22" fmla="*/ 651 w 898"/>
                  <a:gd name="T23" fmla="*/ 112 h 397"/>
                  <a:gd name="T24" fmla="*/ 898 w 898"/>
                  <a:gd name="T25" fmla="*/ 82 h 397"/>
                  <a:gd name="T26" fmla="*/ 748 w 898"/>
                  <a:gd name="T27" fmla="*/ 150 h 397"/>
                  <a:gd name="T28" fmla="*/ 464 w 898"/>
                  <a:gd name="T29" fmla="*/ 187 h 397"/>
                  <a:gd name="T30" fmla="*/ 314 w 898"/>
                  <a:gd name="T31" fmla="*/ 232 h 397"/>
                  <a:gd name="T32" fmla="*/ 322 w 898"/>
                  <a:gd name="T33" fmla="*/ 374 h 397"/>
                  <a:gd name="T34" fmla="*/ 247 w 898"/>
                  <a:gd name="T35" fmla="*/ 397 h 3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8" h="397">
                    <a:moveTo>
                      <a:pt x="247" y="397"/>
                    </a:moveTo>
                    <a:lnTo>
                      <a:pt x="239" y="269"/>
                    </a:lnTo>
                    <a:lnTo>
                      <a:pt x="142" y="307"/>
                    </a:lnTo>
                    <a:lnTo>
                      <a:pt x="0" y="299"/>
                    </a:lnTo>
                    <a:lnTo>
                      <a:pt x="120" y="262"/>
                    </a:lnTo>
                    <a:lnTo>
                      <a:pt x="224" y="202"/>
                    </a:lnTo>
                    <a:lnTo>
                      <a:pt x="209" y="67"/>
                    </a:lnTo>
                    <a:lnTo>
                      <a:pt x="232" y="0"/>
                    </a:lnTo>
                    <a:lnTo>
                      <a:pt x="292" y="90"/>
                    </a:lnTo>
                    <a:lnTo>
                      <a:pt x="314" y="187"/>
                    </a:lnTo>
                    <a:lnTo>
                      <a:pt x="486" y="135"/>
                    </a:lnTo>
                    <a:lnTo>
                      <a:pt x="651" y="112"/>
                    </a:lnTo>
                    <a:lnTo>
                      <a:pt x="898" y="82"/>
                    </a:lnTo>
                    <a:lnTo>
                      <a:pt x="748" y="150"/>
                    </a:lnTo>
                    <a:lnTo>
                      <a:pt x="464" y="187"/>
                    </a:lnTo>
                    <a:lnTo>
                      <a:pt x="314" y="232"/>
                    </a:lnTo>
                    <a:lnTo>
                      <a:pt x="322" y="374"/>
                    </a:lnTo>
                    <a:lnTo>
                      <a:pt x="247" y="397"/>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9" name="Freeform 9"/>
              <p:cNvSpPr>
                <a:spLocks/>
              </p:cNvSpPr>
              <p:nvPr/>
            </p:nvSpPr>
            <p:spPr bwMode="auto">
              <a:xfrm>
                <a:off x="3352" y="3074"/>
                <a:ext cx="156" cy="338"/>
              </a:xfrm>
              <a:custGeom>
                <a:avLst/>
                <a:gdLst>
                  <a:gd name="T0" fmla="*/ 89 w 157"/>
                  <a:gd name="T1" fmla="*/ 8 h 337"/>
                  <a:gd name="T2" fmla="*/ 156 w 157"/>
                  <a:gd name="T3" fmla="*/ 196 h 337"/>
                  <a:gd name="T4" fmla="*/ 141 w 157"/>
                  <a:gd name="T5" fmla="*/ 338 h 337"/>
                  <a:gd name="T6" fmla="*/ 0 w 157"/>
                  <a:gd name="T7" fmla="*/ 0 h 337"/>
                  <a:gd name="T8" fmla="*/ 89 w 157"/>
                  <a:gd name="T9" fmla="*/ 8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337">
                    <a:moveTo>
                      <a:pt x="90" y="8"/>
                    </a:moveTo>
                    <a:lnTo>
                      <a:pt x="157" y="195"/>
                    </a:lnTo>
                    <a:lnTo>
                      <a:pt x="142" y="337"/>
                    </a:lnTo>
                    <a:lnTo>
                      <a:pt x="0" y="0"/>
                    </a:lnTo>
                    <a:lnTo>
                      <a:pt x="90" y="8"/>
                    </a:lnTo>
                    <a:close/>
                  </a:path>
                </a:pathLst>
              </a:custGeom>
              <a:solidFill>
                <a:schemeClr val="folHlink"/>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 name="Freeform 10"/>
              <p:cNvSpPr>
                <a:spLocks/>
              </p:cNvSpPr>
              <p:nvPr/>
            </p:nvSpPr>
            <p:spPr bwMode="auto">
              <a:xfrm>
                <a:off x="3306" y="3127"/>
                <a:ext cx="809" cy="397"/>
              </a:xfrm>
              <a:custGeom>
                <a:avLst/>
                <a:gdLst>
                  <a:gd name="T0" fmla="*/ 0 w 808"/>
                  <a:gd name="T1" fmla="*/ 367 h 396"/>
                  <a:gd name="T2" fmla="*/ 105 w 808"/>
                  <a:gd name="T3" fmla="*/ 367 h 396"/>
                  <a:gd name="T4" fmla="*/ 255 w 808"/>
                  <a:gd name="T5" fmla="*/ 307 h 396"/>
                  <a:gd name="T6" fmla="*/ 472 w 808"/>
                  <a:gd name="T7" fmla="*/ 112 h 396"/>
                  <a:gd name="T8" fmla="*/ 307 w 808"/>
                  <a:gd name="T9" fmla="*/ 67 h 396"/>
                  <a:gd name="T10" fmla="*/ 232 w 808"/>
                  <a:gd name="T11" fmla="*/ 22 h 396"/>
                  <a:gd name="T12" fmla="*/ 352 w 808"/>
                  <a:gd name="T13" fmla="*/ 22 h 396"/>
                  <a:gd name="T14" fmla="*/ 525 w 808"/>
                  <a:gd name="T15" fmla="*/ 74 h 396"/>
                  <a:gd name="T16" fmla="*/ 622 w 808"/>
                  <a:gd name="T17" fmla="*/ 0 h 396"/>
                  <a:gd name="T18" fmla="*/ 682 w 808"/>
                  <a:gd name="T19" fmla="*/ 0 h 396"/>
                  <a:gd name="T20" fmla="*/ 577 w 808"/>
                  <a:gd name="T21" fmla="*/ 82 h 396"/>
                  <a:gd name="T22" fmla="*/ 802 w 808"/>
                  <a:gd name="T23" fmla="*/ 134 h 396"/>
                  <a:gd name="T24" fmla="*/ 809 w 808"/>
                  <a:gd name="T25" fmla="*/ 210 h 396"/>
                  <a:gd name="T26" fmla="*/ 517 w 808"/>
                  <a:gd name="T27" fmla="*/ 134 h 396"/>
                  <a:gd name="T28" fmla="*/ 344 w 808"/>
                  <a:gd name="T29" fmla="*/ 292 h 396"/>
                  <a:gd name="T30" fmla="*/ 277 w 808"/>
                  <a:gd name="T31" fmla="*/ 345 h 396"/>
                  <a:gd name="T32" fmla="*/ 157 w 808"/>
                  <a:gd name="T33" fmla="*/ 397 h 396"/>
                  <a:gd name="T34" fmla="*/ 0 w 808"/>
                  <a:gd name="T35" fmla="*/ 367 h 3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8" h="396">
                    <a:moveTo>
                      <a:pt x="0" y="366"/>
                    </a:moveTo>
                    <a:lnTo>
                      <a:pt x="105" y="366"/>
                    </a:lnTo>
                    <a:lnTo>
                      <a:pt x="255" y="306"/>
                    </a:lnTo>
                    <a:lnTo>
                      <a:pt x="471" y="112"/>
                    </a:lnTo>
                    <a:lnTo>
                      <a:pt x="307" y="67"/>
                    </a:lnTo>
                    <a:lnTo>
                      <a:pt x="232" y="22"/>
                    </a:lnTo>
                    <a:lnTo>
                      <a:pt x="352" y="22"/>
                    </a:lnTo>
                    <a:lnTo>
                      <a:pt x="524" y="74"/>
                    </a:lnTo>
                    <a:lnTo>
                      <a:pt x="621" y="0"/>
                    </a:lnTo>
                    <a:lnTo>
                      <a:pt x="681" y="0"/>
                    </a:lnTo>
                    <a:lnTo>
                      <a:pt x="576" y="82"/>
                    </a:lnTo>
                    <a:lnTo>
                      <a:pt x="801" y="134"/>
                    </a:lnTo>
                    <a:lnTo>
                      <a:pt x="808" y="209"/>
                    </a:lnTo>
                    <a:lnTo>
                      <a:pt x="516" y="134"/>
                    </a:lnTo>
                    <a:lnTo>
                      <a:pt x="344" y="291"/>
                    </a:lnTo>
                    <a:lnTo>
                      <a:pt x="277" y="344"/>
                    </a:lnTo>
                    <a:lnTo>
                      <a:pt x="157" y="396"/>
                    </a:lnTo>
                    <a:lnTo>
                      <a:pt x="0" y="366"/>
                    </a:lnTo>
                    <a:close/>
                  </a:path>
                </a:pathLst>
              </a:custGeom>
              <a:solidFill>
                <a:schemeClr val="folHlink"/>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sp>
        <p:nvSpPr>
          <p:cNvPr id="6155" name="Rectangle 11"/>
          <p:cNvSpPr>
            <a:spLocks noGrp="1" noChangeArrowheads="1"/>
          </p:cNvSpPr>
          <p:nvPr>
            <p:ph type="ctrTitle"/>
          </p:nvPr>
        </p:nvSpPr>
        <p:spPr>
          <a:xfrm>
            <a:off x="685800" y="1206500"/>
            <a:ext cx="7772400" cy="1612900"/>
          </a:xfrm>
        </p:spPr>
        <p:txBody>
          <a:bodyPr anchor="b"/>
          <a:lstStyle>
            <a:lvl1pPr algn="ctr">
              <a:defRPr/>
            </a:lvl1pPr>
          </a:lstStyle>
          <a:p>
            <a:r>
              <a:rPr lang="en-US"/>
              <a:t>Click to edit Master title style</a:t>
            </a:r>
          </a:p>
        </p:txBody>
      </p:sp>
      <p:sp>
        <p:nvSpPr>
          <p:cNvPr id="6156" name="Rectangle 12"/>
          <p:cNvSpPr>
            <a:spLocks noGrp="1" noChangeArrowheads="1"/>
          </p:cNvSpPr>
          <p:nvPr>
            <p:ph type="subTitle" idx="1"/>
          </p:nvPr>
        </p:nvSpPr>
        <p:spPr>
          <a:xfrm>
            <a:off x="1371600" y="3886200"/>
            <a:ext cx="6400800" cy="1225550"/>
          </a:xfrm>
        </p:spPr>
        <p:txBody>
          <a:bodyPr>
            <a:spAutoFit/>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a:xfrm>
            <a:off x="685800" y="6324600"/>
            <a:ext cx="1905000" cy="45720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324600"/>
            <a:ext cx="2895600" cy="45720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324600"/>
            <a:ext cx="1905000" cy="457200"/>
          </a:xfrm>
        </p:spPr>
        <p:txBody>
          <a:bodyPr/>
          <a:lstStyle>
            <a:lvl1pPr>
              <a:defRPr/>
            </a:lvl1pPr>
          </a:lstStyle>
          <a:p>
            <a:pPr>
              <a:defRPr/>
            </a:pPr>
            <a:fld id="{10D08901-6430-954B-9AE7-1EFBEDB39854}" type="slidenum">
              <a:rPr lang="en-US"/>
              <a:pPr>
                <a:defRPr/>
              </a:pPr>
              <a:t>‹#›</a:t>
            </a:fld>
            <a:endParaRPr lang="en-US"/>
          </a:p>
        </p:txBody>
      </p:sp>
    </p:spTree>
    <p:extLst>
      <p:ext uri="{BB962C8B-B14F-4D97-AF65-F5344CB8AC3E}">
        <p14:creationId xmlns:p14="http://schemas.microsoft.com/office/powerpoint/2010/main" val="1693225237"/>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0EEE6217-0869-1F40-862D-09E1511CF6BD}" type="slidenum">
              <a:rPr lang="en-US"/>
              <a:pPr>
                <a:defRPr/>
              </a:pPr>
              <a:t>‹#›</a:t>
            </a:fld>
            <a:endParaRPr lang="en-US"/>
          </a:p>
        </p:txBody>
      </p:sp>
    </p:spTree>
    <p:extLst>
      <p:ext uri="{BB962C8B-B14F-4D97-AF65-F5344CB8AC3E}">
        <p14:creationId xmlns:p14="http://schemas.microsoft.com/office/powerpoint/2010/main" val="675744285"/>
      </p:ext>
    </p:extLst>
  </p:cSld>
  <p:clrMapOvr>
    <a:masterClrMapping/>
  </p:clrMapOvr>
  <p:transition>
    <p:fade thruBlk="1"/>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EBBECA-4DAA-B745-8B2A-81FA4FFE3A2E}" type="slidenum">
              <a:rPr lang="en-US"/>
              <a:pPr>
                <a:defRPr/>
              </a:pPr>
              <a:t>‹#›</a:t>
            </a:fld>
            <a:endParaRPr lang="en-US"/>
          </a:p>
        </p:txBody>
      </p:sp>
    </p:spTree>
    <p:extLst>
      <p:ext uri="{BB962C8B-B14F-4D97-AF65-F5344CB8AC3E}">
        <p14:creationId xmlns:p14="http://schemas.microsoft.com/office/powerpoint/2010/main" val="6240325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08EB66C-8B90-DD43-8477-2975E07DCA12}" type="slidenum">
              <a:rPr lang="en-US"/>
              <a:pPr>
                <a:defRPr/>
              </a:pPr>
              <a:t>‹#›</a:t>
            </a:fld>
            <a:endParaRPr lang="en-US"/>
          </a:p>
        </p:txBody>
      </p:sp>
    </p:spTree>
    <p:extLst>
      <p:ext uri="{BB962C8B-B14F-4D97-AF65-F5344CB8AC3E}">
        <p14:creationId xmlns:p14="http://schemas.microsoft.com/office/powerpoint/2010/main" val="18360479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9E93489-9721-C844-AECA-4C2DF8B1C91E}" type="slidenum">
              <a:rPr lang="en-US"/>
              <a:pPr>
                <a:defRPr/>
              </a:pPr>
              <a:t>‹#›</a:t>
            </a:fld>
            <a:endParaRPr lang="en-US"/>
          </a:p>
        </p:txBody>
      </p:sp>
    </p:spTree>
    <p:extLst>
      <p:ext uri="{BB962C8B-B14F-4D97-AF65-F5344CB8AC3E}">
        <p14:creationId xmlns:p14="http://schemas.microsoft.com/office/powerpoint/2010/main" val="203736410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E506EB-0350-5742-B3FC-637B2D6EC359}" type="slidenum">
              <a:rPr lang="en-US"/>
              <a:pPr>
                <a:defRPr/>
              </a:pPr>
              <a:t>‹#›</a:t>
            </a:fld>
            <a:endParaRPr lang="en-US"/>
          </a:p>
        </p:txBody>
      </p:sp>
    </p:spTree>
    <p:extLst>
      <p:ext uri="{BB962C8B-B14F-4D97-AF65-F5344CB8AC3E}">
        <p14:creationId xmlns:p14="http://schemas.microsoft.com/office/powerpoint/2010/main" val="1929776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41D0F2-BB08-1246-BADF-E9DF053319A9}" type="slidenum">
              <a:rPr lang="en-US"/>
              <a:pPr>
                <a:defRPr/>
              </a:pPr>
              <a:t>‹#›</a:t>
            </a:fld>
            <a:endParaRPr lang="en-US"/>
          </a:p>
        </p:txBody>
      </p:sp>
    </p:spTree>
    <p:extLst>
      <p:ext uri="{BB962C8B-B14F-4D97-AF65-F5344CB8AC3E}">
        <p14:creationId xmlns:p14="http://schemas.microsoft.com/office/powerpoint/2010/main" val="369169071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2C023D-2442-704E-AC6F-5112572156EF}" type="slidenum">
              <a:rPr lang="en-US"/>
              <a:pPr>
                <a:defRPr/>
              </a:pPr>
              <a:t>‹#›</a:t>
            </a:fld>
            <a:endParaRPr lang="en-US"/>
          </a:p>
        </p:txBody>
      </p:sp>
    </p:spTree>
    <p:extLst>
      <p:ext uri="{BB962C8B-B14F-4D97-AF65-F5344CB8AC3E}">
        <p14:creationId xmlns:p14="http://schemas.microsoft.com/office/powerpoint/2010/main" val="17492188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039B3-FFD1-0049-A03C-B5FD60F9ADCA}" type="slidenum">
              <a:rPr lang="en-US"/>
              <a:pPr>
                <a:defRPr/>
              </a:pPr>
              <a:t>‹#›</a:t>
            </a:fld>
            <a:endParaRPr lang="en-US"/>
          </a:p>
        </p:txBody>
      </p:sp>
    </p:spTree>
    <p:extLst>
      <p:ext uri="{BB962C8B-B14F-4D97-AF65-F5344CB8AC3E}">
        <p14:creationId xmlns:p14="http://schemas.microsoft.com/office/powerpoint/2010/main" val="37904773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pPr>
              <a:defRPr/>
            </a:pPr>
            <a:endParaRPr lang="en-US"/>
          </a:p>
        </p:txBody>
      </p:sp>
      <p:sp>
        <p:nvSpPr>
          <p:cNvPr id="5" name="Footer Placeholder 4"/>
          <p:cNvSpPr>
            <a:spLocks noGrp="1"/>
          </p:cNvSpPr>
          <p:nvPr>
            <p:ph type="ftr" sz="quarter" idx="11"/>
          </p:nvPr>
        </p:nvSpPr>
        <p:spPr>
          <a:xfrm>
            <a:off x="2743973" y="5870576"/>
            <a:ext cx="3932137" cy="377825"/>
          </a:xfrm>
        </p:spPr>
        <p:txBody>
          <a:bodyPr/>
          <a:lstStyle/>
          <a:p>
            <a:pPr>
              <a:defRPr/>
            </a:pPr>
            <a:endParaRPr lang="en-US"/>
          </a:p>
        </p:txBody>
      </p:sp>
      <p:sp>
        <p:nvSpPr>
          <p:cNvPr id="6" name="Slide Number Placeholder 5"/>
          <p:cNvSpPr>
            <a:spLocks noGrp="1"/>
          </p:cNvSpPr>
          <p:nvPr>
            <p:ph type="sldNum" sz="quarter" idx="12"/>
          </p:nvPr>
        </p:nvSpPr>
        <p:spPr>
          <a:xfrm>
            <a:off x="8040685" y="5870576"/>
            <a:ext cx="417516" cy="377825"/>
          </a:xfrm>
        </p:spPr>
        <p:txBody>
          <a:bodyPr/>
          <a:lstStyle/>
          <a:p>
            <a:pPr>
              <a:defRPr/>
            </a:pPr>
            <a:fld id="{04623C9D-1D5E-814B-BC97-0788E92C0EA5}" type="slidenum">
              <a:rPr lang="en-US" smtClean="0"/>
              <a:pPr>
                <a:defRPr/>
              </a:pPr>
              <a:t>‹#›</a:t>
            </a:fld>
            <a:endParaRPr lang="en-US"/>
          </a:p>
        </p:txBody>
      </p:sp>
    </p:spTree>
    <p:extLst>
      <p:ext uri="{BB962C8B-B14F-4D97-AF65-F5344CB8AC3E}">
        <p14:creationId xmlns:p14="http://schemas.microsoft.com/office/powerpoint/2010/main" val="2958373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FF98287-B6CB-5D40-ADBA-F2718235C28F}" type="slidenum">
              <a:rPr lang="en-US" smtClean="0"/>
              <a:pPr>
                <a:defRPr/>
              </a:pPr>
              <a:t>‹#›</a:t>
            </a:fld>
            <a:endParaRPr lang="en-US"/>
          </a:p>
        </p:txBody>
      </p:sp>
    </p:spTree>
    <p:extLst>
      <p:ext uri="{BB962C8B-B14F-4D97-AF65-F5344CB8AC3E}">
        <p14:creationId xmlns:p14="http://schemas.microsoft.com/office/powerpoint/2010/main" val="13377198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4623C9D-1D5E-814B-BC97-0788E92C0EA5}" type="slidenum">
              <a:rPr lang="en-US" smtClean="0"/>
              <a:pPr>
                <a:defRPr/>
              </a:pPr>
              <a:t>‹#›</a:t>
            </a:fld>
            <a:endParaRPr lang="en-US"/>
          </a:p>
        </p:txBody>
      </p:sp>
    </p:spTree>
    <p:extLst>
      <p:ext uri="{BB962C8B-B14F-4D97-AF65-F5344CB8AC3E}">
        <p14:creationId xmlns:p14="http://schemas.microsoft.com/office/powerpoint/2010/main" val="1725271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5950" y="495300"/>
            <a:ext cx="2147888" cy="5676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113" y="495300"/>
            <a:ext cx="6294437"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41BB90BC-6A0F-6043-9B78-782C485C5DD4}" type="slidenum">
              <a:rPr lang="en-US"/>
              <a:pPr>
                <a:defRPr/>
              </a:pPr>
              <a:t>‹#›</a:t>
            </a:fld>
            <a:endParaRPr lang="en-US"/>
          </a:p>
        </p:txBody>
      </p:sp>
    </p:spTree>
    <p:extLst>
      <p:ext uri="{BB962C8B-B14F-4D97-AF65-F5344CB8AC3E}">
        <p14:creationId xmlns:p14="http://schemas.microsoft.com/office/powerpoint/2010/main" val="2434502261"/>
      </p:ext>
    </p:extLst>
  </p:cSld>
  <p:clrMapOvr>
    <a:masterClrMapping/>
  </p:clrMapOvr>
  <p:transition>
    <p:fade thruBlk="1"/>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4623C9D-1D5E-814B-BC97-0788E92C0EA5}" type="slidenum">
              <a:rPr lang="en-US" smtClean="0"/>
              <a:pPr>
                <a:defRPr/>
              </a:pPr>
              <a:t>‹#›</a:t>
            </a:fld>
            <a:endParaRPr lang="en-US"/>
          </a:p>
        </p:txBody>
      </p:sp>
    </p:spTree>
    <p:extLst>
      <p:ext uri="{BB962C8B-B14F-4D97-AF65-F5344CB8AC3E}">
        <p14:creationId xmlns:p14="http://schemas.microsoft.com/office/powerpoint/2010/main" val="170630149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4623C9D-1D5E-814B-BC97-0788E92C0EA5}" type="slidenum">
              <a:rPr lang="en-US" smtClean="0"/>
              <a:pPr>
                <a:defRPr/>
              </a:pPr>
              <a:t>‹#›</a:t>
            </a:fld>
            <a:endParaRPr lang="en-US"/>
          </a:p>
        </p:txBody>
      </p:sp>
    </p:spTree>
    <p:extLst>
      <p:ext uri="{BB962C8B-B14F-4D97-AF65-F5344CB8AC3E}">
        <p14:creationId xmlns:p14="http://schemas.microsoft.com/office/powerpoint/2010/main" val="28352196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4623C9D-1D5E-814B-BC97-0788E92C0EA5}" type="slidenum">
              <a:rPr lang="en-US" smtClean="0"/>
              <a:pPr>
                <a:defRPr/>
              </a:pPr>
              <a:t>‹#›</a:t>
            </a:fld>
            <a:endParaRPr lang="en-US"/>
          </a:p>
        </p:txBody>
      </p:sp>
    </p:spTree>
    <p:extLst>
      <p:ext uri="{BB962C8B-B14F-4D97-AF65-F5344CB8AC3E}">
        <p14:creationId xmlns:p14="http://schemas.microsoft.com/office/powerpoint/2010/main" val="335111164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A7092E9-9BBD-E342-817D-187AEC415F9A}" type="slidenum">
              <a:rPr lang="en-US" smtClean="0"/>
              <a:pPr>
                <a:defRPr/>
              </a:pPr>
              <a:t>‹#›</a:t>
            </a:fld>
            <a:endParaRPr lang="en-US"/>
          </a:p>
        </p:txBody>
      </p:sp>
    </p:spTree>
    <p:extLst>
      <p:ext uri="{BB962C8B-B14F-4D97-AF65-F5344CB8AC3E}">
        <p14:creationId xmlns:p14="http://schemas.microsoft.com/office/powerpoint/2010/main" val="146713926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4623C9D-1D5E-814B-BC97-0788E92C0EA5}" type="slidenum">
              <a:rPr lang="en-US" smtClean="0"/>
              <a:pPr>
                <a:defRPr/>
              </a:pPr>
              <a:t>‹#›</a:t>
            </a:fld>
            <a:endParaRPr lang="en-US"/>
          </a:p>
        </p:txBody>
      </p:sp>
    </p:spTree>
    <p:extLst>
      <p:ext uri="{BB962C8B-B14F-4D97-AF65-F5344CB8AC3E}">
        <p14:creationId xmlns:p14="http://schemas.microsoft.com/office/powerpoint/2010/main" val="65720418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4623C9D-1D5E-814B-BC97-0788E92C0EA5}" type="slidenum">
              <a:rPr lang="en-US" smtClean="0"/>
              <a:pPr>
                <a:defRPr/>
              </a:pPr>
              <a:t>‹#›</a:t>
            </a:fld>
            <a:endParaRPr lang="en-US"/>
          </a:p>
        </p:txBody>
      </p:sp>
    </p:spTree>
    <p:extLst>
      <p:ext uri="{BB962C8B-B14F-4D97-AF65-F5344CB8AC3E}">
        <p14:creationId xmlns:p14="http://schemas.microsoft.com/office/powerpoint/2010/main" val="13877232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4623C9D-1D5E-814B-BC97-0788E92C0EA5}" type="slidenum">
              <a:rPr lang="en-US" smtClean="0"/>
              <a:pPr>
                <a:defRPr/>
              </a:pPr>
              <a:t>‹#›</a:t>
            </a:fld>
            <a:endParaRPr lang="en-US"/>
          </a:p>
        </p:txBody>
      </p:sp>
    </p:spTree>
    <p:extLst>
      <p:ext uri="{BB962C8B-B14F-4D97-AF65-F5344CB8AC3E}">
        <p14:creationId xmlns:p14="http://schemas.microsoft.com/office/powerpoint/2010/main" val="395363731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4623C9D-1D5E-814B-BC97-0788E92C0EA5}" type="slidenum">
              <a:rPr lang="en-US" smtClean="0"/>
              <a:pPr>
                <a:defRPr/>
              </a:pPr>
              <a:t>‹#›</a:t>
            </a:fld>
            <a:endParaRPr lang="en-US"/>
          </a:p>
        </p:txBody>
      </p:sp>
    </p:spTree>
    <p:extLst>
      <p:ext uri="{BB962C8B-B14F-4D97-AF65-F5344CB8AC3E}">
        <p14:creationId xmlns:p14="http://schemas.microsoft.com/office/powerpoint/2010/main" val="690531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4623C9D-1D5E-814B-BC97-0788E92C0EA5}" type="slidenum">
              <a:rPr lang="en-US" smtClean="0"/>
              <a:pPr>
                <a:defRPr/>
              </a:pPr>
              <a:t>‹#›</a:t>
            </a:fld>
            <a:endParaRPr lang="en-US"/>
          </a:p>
        </p:txBody>
      </p:sp>
    </p:spTree>
    <p:extLst>
      <p:ext uri="{BB962C8B-B14F-4D97-AF65-F5344CB8AC3E}">
        <p14:creationId xmlns:p14="http://schemas.microsoft.com/office/powerpoint/2010/main" val="255765659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4623C9D-1D5E-814B-BC97-0788E92C0EA5}" type="slidenum">
              <a:rPr lang="en-US" smtClean="0"/>
              <a:pPr>
                <a:defRPr/>
              </a:pPr>
              <a:t>‹#›</a:t>
            </a:fld>
            <a:endParaRPr lang="en-US"/>
          </a:p>
        </p:txBody>
      </p:sp>
    </p:spTree>
    <p:extLst>
      <p:ext uri="{BB962C8B-B14F-4D97-AF65-F5344CB8AC3E}">
        <p14:creationId xmlns:p14="http://schemas.microsoft.com/office/powerpoint/2010/main" val="1161991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Comic Sans MS" pitchFamily="-128" charset="0"/>
                <a:ea typeface="+mn-ea"/>
                <a:cs typeface="+mn-cs"/>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Comic Sans MS" pitchFamily="-128" charset="0"/>
                <a:ea typeface="+mn-ea"/>
                <a:cs typeface="+mn-cs"/>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Comic Sans MS" pitchFamily="-128" charset="0"/>
                <a:ea typeface="+mn-ea"/>
                <a:cs typeface="+mn-cs"/>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Comic Sans MS" pitchFamily="-128" charset="0"/>
                <a:ea typeface="+mn-ea"/>
                <a:cs typeface="+mn-cs"/>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Comic Sans MS" pitchFamily="-128" charset="0"/>
                <a:ea typeface="+mn-ea"/>
                <a:cs typeface="+mn-cs"/>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Comic Sans MS" pitchFamily="-128" charset="0"/>
                <a:ea typeface="+mn-ea"/>
                <a:cs typeface="+mn-cs"/>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Comic Sans MS" pitchFamily="-128" charset="0"/>
                <a:ea typeface="+mn-ea"/>
                <a:cs typeface="+mn-cs"/>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Comic Sans MS" pitchFamily="-128" charset="0"/>
                <a:ea typeface="+mn-ea"/>
                <a:cs typeface="+mn-cs"/>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Comic Sans MS" pitchFamily="-128" charset="0"/>
                <a:ea typeface="+mn-ea"/>
                <a:cs typeface="+mn-cs"/>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Comic Sans MS" pitchFamily="-128" charset="0"/>
                <a:ea typeface="+mn-ea"/>
                <a:cs typeface="+mn-cs"/>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latin typeface="Comic Sans MS" pitchFamily="-128" charset="0"/>
                <a:ea typeface="+mn-ea"/>
                <a:cs typeface="+mn-cs"/>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Comic Sans MS" pitchFamily="-128" charset="0"/>
                <a:ea typeface="+mn-ea"/>
                <a:cs typeface="+mn-cs"/>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latin typeface="Comic Sans MS" pitchFamily="-128" charset="0"/>
                <a:ea typeface="+mn-ea"/>
                <a:cs typeface="+mn-cs"/>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latin typeface="Comic Sans MS" pitchFamily="-128" charset="0"/>
                <a:ea typeface="+mn-ea"/>
                <a:cs typeface="+mn-cs"/>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Comic Sans MS" pitchFamily="-128" charset="0"/>
                <a:ea typeface="+mn-ea"/>
                <a:cs typeface="+mn-cs"/>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Comic Sans MS" pitchFamily="-128" charset="0"/>
                <a:ea typeface="+mn-ea"/>
                <a:cs typeface="+mn-cs"/>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Comic Sans MS" pitchFamily="-128" charset="0"/>
                <a:ea typeface="+mn-ea"/>
                <a:cs typeface="+mn-cs"/>
              </a:endParaRPr>
            </a:p>
          </p:txBody>
        </p:sp>
      </p:grpSp>
      <p:sp>
        <p:nvSpPr>
          <p:cNvPr id="49191"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128" charset="0"/>
              <a:buNone/>
              <a:defRPr/>
            </a:lvl1pPr>
          </a:lstStyle>
          <a:p>
            <a:r>
              <a:rPr lang="en-US"/>
              <a:t>Click to edit Master subtitle style</a:t>
            </a:r>
          </a:p>
        </p:txBody>
      </p:sp>
      <p:sp>
        <p:nvSpPr>
          <p:cNvPr id="49192"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p>
        </p:txBody>
      </p:sp>
      <p:sp>
        <p:nvSpPr>
          <p:cNvPr id="40" name="Rectangle 38"/>
          <p:cNvSpPr>
            <a:spLocks noGrp="1" noChangeArrowheads="1"/>
          </p:cNvSpPr>
          <p:nvPr>
            <p:ph type="ftr" sz="quarter" idx="11"/>
          </p:nvPr>
        </p:nvSpPr>
        <p:spPr/>
        <p:txBody>
          <a:bodyPr/>
          <a:lstStyle>
            <a:lvl1pPr>
              <a:defRPr/>
            </a:lvl1pPr>
          </a:lstStyle>
          <a:p>
            <a:pPr>
              <a:defRPr/>
            </a:pPr>
            <a:endParaRPr lang="en-US"/>
          </a:p>
        </p:txBody>
      </p:sp>
      <p:sp>
        <p:nvSpPr>
          <p:cNvPr id="41" name="Rectangle 41"/>
          <p:cNvSpPr>
            <a:spLocks noGrp="1" noChangeArrowheads="1"/>
          </p:cNvSpPr>
          <p:nvPr>
            <p:ph type="sldNum" sz="quarter" idx="12"/>
          </p:nvPr>
        </p:nvSpPr>
        <p:spPr/>
        <p:txBody>
          <a:bodyPr/>
          <a:lstStyle>
            <a:lvl1pPr>
              <a:defRPr/>
            </a:lvl1pPr>
          </a:lstStyle>
          <a:p>
            <a:pPr>
              <a:defRPr/>
            </a:pPr>
            <a:fld id="{4B98B024-C064-E347-89A5-0447D43E5C41}" type="slidenum">
              <a:rPr lang="en-US"/>
              <a:pPr>
                <a:defRPr/>
              </a:pPr>
              <a:t>‹#›</a:t>
            </a:fld>
            <a:endParaRPr lang="en-US"/>
          </a:p>
        </p:txBody>
      </p:sp>
    </p:spTree>
    <p:extLst>
      <p:ext uri="{BB962C8B-B14F-4D97-AF65-F5344CB8AC3E}">
        <p14:creationId xmlns:p14="http://schemas.microsoft.com/office/powerpoint/2010/main" val="17810361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4623C9D-1D5E-814B-BC97-0788E92C0EA5}" type="slidenum">
              <a:rPr lang="en-US" smtClean="0"/>
              <a:pPr>
                <a:defRPr/>
              </a:pPr>
              <a:t>‹#›</a:t>
            </a:fld>
            <a:endParaRPr lang="en-US"/>
          </a:p>
        </p:txBody>
      </p:sp>
    </p:spTree>
    <p:extLst>
      <p:ext uri="{BB962C8B-B14F-4D97-AF65-F5344CB8AC3E}">
        <p14:creationId xmlns:p14="http://schemas.microsoft.com/office/powerpoint/2010/main" val="28667002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4623C9D-1D5E-814B-BC97-0788E92C0EA5}" type="slidenum">
              <a:rPr lang="en-US" smtClean="0"/>
              <a:pPr>
                <a:defRPr/>
              </a:pPr>
              <a:t>‹#›</a:t>
            </a:fld>
            <a:endParaRPr lang="en-US"/>
          </a:p>
        </p:txBody>
      </p:sp>
    </p:spTree>
    <p:extLst>
      <p:ext uri="{BB962C8B-B14F-4D97-AF65-F5344CB8AC3E}">
        <p14:creationId xmlns:p14="http://schemas.microsoft.com/office/powerpoint/2010/main" val="81901333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4623C9D-1D5E-814B-BC97-0788E92C0EA5}" type="slidenum">
              <a:rPr lang="en-US" smtClean="0"/>
              <a:pPr>
                <a:defRPr/>
              </a:pPr>
              <a:t>‹#›</a:t>
            </a:fld>
            <a:endParaRPr lang="en-US"/>
          </a:p>
        </p:txBody>
      </p:sp>
    </p:spTree>
    <p:extLst>
      <p:ext uri="{BB962C8B-B14F-4D97-AF65-F5344CB8AC3E}">
        <p14:creationId xmlns:p14="http://schemas.microsoft.com/office/powerpoint/2010/main" val="134928833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4623C9D-1D5E-814B-BC97-0788E92C0EA5}" type="slidenum">
              <a:rPr lang="en-US" smtClean="0"/>
              <a:pPr>
                <a:defRPr/>
              </a:pPr>
              <a:t>‹#›</a:t>
            </a:fld>
            <a:endParaRPr lang="en-US"/>
          </a:p>
        </p:txBody>
      </p:sp>
    </p:spTree>
    <p:extLst>
      <p:ext uri="{BB962C8B-B14F-4D97-AF65-F5344CB8AC3E}">
        <p14:creationId xmlns:p14="http://schemas.microsoft.com/office/powerpoint/2010/main" val="425933778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F6C68DE9-6BAC-1144-A12C-D109E8361E08}" type="slidenum">
              <a:rPr lang="en-US"/>
              <a:pPr>
                <a:defRPr/>
              </a:pPr>
              <a:t>‹#›</a:t>
            </a:fld>
            <a:endParaRPr lang="en-US"/>
          </a:p>
        </p:txBody>
      </p:sp>
    </p:spTree>
    <p:extLst>
      <p:ext uri="{BB962C8B-B14F-4D97-AF65-F5344CB8AC3E}">
        <p14:creationId xmlns:p14="http://schemas.microsoft.com/office/powerpoint/2010/main" val="117793393"/>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C23EC822-698C-F44F-B38A-AFD9E6BD771C}" type="slidenum">
              <a:rPr lang="en-US"/>
              <a:pPr>
                <a:defRPr/>
              </a:pPr>
              <a:t>‹#›</a:t>
            </a:fld>
            <a:endParaRPr lang="en-US"/>
          </a:p>
        </p:txBody>
      </p:sp>
    </p:spTree>
    <p:extLst>
      <p:ext uri="{BB962C8B-B14F-4D97-AF65-F5344CB8AC3E}">
        <p14:creationId xmlns:p14="http://schemas.microsoft.com/office/powerpoint/2010/main" val="1785583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CB058146-564B-DE4D-B334-09CF99A43DB2}" type="slidenum">
              <a:rPr lang="en-US"/>
              <a:pPr>
                <a:defRPr/>
              </a:pPr>
              <a:t>‹#›</a:t>
            </a:fld>
            <a:endParaRPr lang="en-US"/>
          </a:p>
        </p:txBody>
      </p:sp>
    </p:spTree>
    <p:extLst>
      <p:ext uri="{BB962C8B-B14F-4D97-AF65-F5344CB8AC3E}">
        <p14:creationId xmlns:p14="http://schemas.microsoft.com/office/powerpoint/2010/main" val="2951388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9A70C95C-E73F-3349-A195-060758275D6B}" type="slidenum">
              <a:rPr lang="en-US"/>
              <a:pPr>
                <a:defRPr/>
              </a:pPr>
              <a:t>‹#›</a:t>
            </a:fld>
            <a:endParaRPr lang="en-US"/>
          </a:p>
        </p:txBody>
      </p:sp>
    </p:spTree>
    <p:extLst>
      <p:ext uri="{BB962C8B-B14F-4D97-AF65-F5344CB8AC3E}">
        <p14:creationId xmlns:p14="http://schemas.microsoft.com/office/powerpoint/2010/main" val="2634036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pPr>
              <a:defRPr/>
            </a:pPr>
            <a:endParaRPr lang="en-US"/>
          </a:p>
        </p:txBody>
      </p:sp>
      <p:sp>
        <p:nvSpPr>
          <p:cNvPr id="8" name="Rectangle 40"/>
          <p:cNvSpPr>
            <a:spLocks noGrp="1" noChangeArrowheads="1"/>
          </p:cNvSpPr>
          <p:nvPr>
            <p:ph type="ftr" sz="quarter" idx="11"/>
          </p:nvPr>
        </p:nvSpPr>
        <p:spPr>
          <a:ln/>
        </p:spPr>
        <p:txBody>
          <a:bodyPr/>
          <a:lstStyle>
            <a:lvl1pPr>
              <a:defRPr/>
            </a:lvl1pPr>
          </a:lstStyle>
          <a:p>
            <a:pPr>
              <a:defRPr/>
            </a:pPr>
            <a:endParaRPr lang="en-US"/>
          </a:p>
        </p:txBody>
      </p:sp>
      <p:sp>
        <p:nvSpPr>
          <p:cNvPr id="9" name="Rectangle 41"/>
          <p:cNvSpPr>
            <a:spLocks noGrp="1" noChangeArrowheads="1"/>
          </p:cNvSpPr>
          <p:nvPr>
            <p:ph type="sldNum" sz="quarter" idx="12"/>
          </p:nvPr>
        </p:nvSpPr>
        <p:spPr>
          <a:ln/>
        </p:spPr>
        <p:txBody>
          <a:bodyPr/>
          <a:lstStyle>
            <a:lvl1pPr>
              <a:defRPr/>
            </a:lvl1pPr>
          </a:lstStyle>
          <a:p>
            <a:pPr>
              <a:defRPr/>
            </a:pPr>
            <a:fld id="{ADFE6362-BE87-4B40-A380-C32247DD69A8}" type="slidenum">
              <a:rPr lang="en-US"/>
              <a:pPr>
                <a:defRPr/>
              </a:pPr>
              <a:t>‹#›</a:t>
            </a:fld>
            <a:endParaRPr lang="en-US"/>
          </a:p>
        </p:txBody>
      </p:sp>
    </p:spTree>
    <p:extLst>
      <p:ext uri="{BB962C8B-B14F-4D97-AF65-F5344CB8AC3E}">
        <p14:creationId xmlns:p14="http://schemas.microsoft.com/office/powerpoint/2010/main" val="2165256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a:ln/>
        </p:spPr>
        <p:txBody>
          <a:bodyPr/>
          <a:lstStyle>
            <a:lvl1pPr>
              <a:defRPr/>
            </a:lvl1pPr>
          </a:lstStyle>
          <a:p>
            <a:pPr>
              <a:defRPr/>
            </a:pPr>
            <a:endParaRPr lang="en-US"/>
          </a:p>
        </p:txBody>
      </p:sp>
      <p:sp>
        <p:nvSpPr>
          <p:cNvPr id="4" name="Rectangle 40"/>
          <p:cNvSpPr>
            <a:spLocks noGrp="1" noChangeArrowheads="1"/>
          </p:cNvSpPr>
          <p:nvPr>
            <p:ph type="ftr" sz="quarter" idx="11"/>
          </p:nvPr>
        </p:nvSpPr>
        <p:spPr>
          <a:ln/>
        </p:spPr>
        <p:txBody>
          <a:bodyPr/>
          <a:lstStyle>
            <a:lvl1pPr>
              <a:defRPr/>
            </a:lvl1pPr>
          </a:lstStyle>
          <a:p>
            <a:pPr>
              <a:defRPr/>
            </a:pPr>
            <a:endParaRPr lang="en-US"/>
          </a:p>
        </p:txBody>
      </p:sp>
      <p:sp>
        <p:nvSpPr>
          <p:cNvPr id="5" name="Rectangle 41"/>
          <p:cNvSpPr>
            <a:spLocks noGrp="1" noChangeArrowheads="1"/>
          </p:cNvSpPr>
          <p:nvPr>
            <p:ph type="sldNum" sz="quarter" idx="12"/>
          </p:nvPr>
        </p:nvSpPr>
        <p:spPr>
          <a:ln/>
        </p:spPr>
        <p:txBody>
          <a:bodyPr/>
          <a:lstStyle>
            <a:lvl1pPr>
              <a:defRPr/>
            </a:lvl1pPr>
          </a:lstStyle>
          <a:p>
            <a:pPr>
              <a:defRPr/>
            </a:pPr>
            <a:fld id="{5983397A-EDDB-924A-A4F1-722826FD6B95}" type="slidenum">
              <a:rPr lang="en-US"/>
              <a:pPr>
                <a:defRPr/>
              </a:pPr>
              <a:t>‹#›</a:t>
            </a:fld>
            <a:endParaRPr lang="en-US"/>
          </a:p>
        </p:txBody>
      </p:sp>
    </p:spTree>
    <p:extLst>
      <p:ext uri="{BB962C8B-B14F-4D97-AF65-F5344CB8AC3E}">
        <p14:creationId xmlns:p14="http://schemas.microsoft.com/office/powerpoint/2010/main" val="1167704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p>
        </p:txBody>
      </p:sp>
      <p:sp>
        <p:nvSpPr>
          <p:cNvPr id="3" name="Rectangle 40"/>
          <p:cNvSpPr>
            <a:spLocks noGrp="1" noChangeArrowheads="1"/>
          </p:cNvSpPr>
          <p:nvPr>
            <p:ph type="ftr" sz="quarter" idx="11"/>
          </p:nvPr>
        </p:nvSpPr>
        <p:spPr>
          <a:ln/>
        </p:spPr>
        <p:txBody>
          <a:bodyPr/>
          <a:lstStyle>
            <a:lvl1pPr>
              <a:defRPr/>
            </a:lvl1pPr>
          </a:lstStyle>
          <a:p>
            <a:pPr>
              <a:defRPr/>
            </a:pPr>
            <a:endParaRPr lang="en-US"/>
          </a:p>
        </p:txBody>
      </p:sp>
      <p:sp>
        <p:nvSpPr>
          <p:cNvPr id="4" name="Rectangle 41"/>
          <p:cNvSpPr>
            <a:spLocks noGrp="1" noChangeArrowheads="1"/>
          </p:cNvSpPr>
          <p:nvPr>
            <p:ph type="sldNum" sz="quarter" idx="12"/>
          </p:nvPr>
        </p:nvSpPr>
        <p:spPr>
          <a:ln/>
        </p:spPr>
        <p:txBody>
          <a:bodyPr/>
          <a:lstStyle>
            <a:lvl1pPr>
              <a:defRPr/>
            </a:lvl1pPr>
          </a:lstStyle>
          <a:p>
            <a:pPr>
              <a:defRPr/>
            </a:pPr>
            <a:fld id="{0C082EEE-3EEB-004A-B4D8-91EF75EBB7E3}" type="slidenum">
              <a:rPr lang="en-US"/>
              <a:pPr>
                <a:defRPr/>
              </a:pPr>
              <a:t>‹#›</a:t>
            </a:fld>
            <a:endParaRPr lang="en-US"/>
          </a:p>
        </p:txBody>
      </p:sp>
    </p:spTree>
    <p:extLst>
      <p:ext uri="{BB962C8B-B14F-4D97-AF65-F5344CB8AC3E}">
        <p14:creationId xmlns:p14="http://schemas.microsoft.com/office/powerpoint/2010/main" val="2183167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47705AB8-572D-2D49-AA9B-6A5E7085B672}" type="slidenum">
              <a:rPr lang="en-US"/>
              <a:pPr>
                <a:defRPr/>
              </a:pPr>
              <a:t>‹#›</a:t>
            </a:fld>
            <a:endParaRPr lang="en-US"/>
          </a:p>
        </p:txBody>
      </p:sp>
    </p:spTree>
    <p:extLst>
      <p:ext uri="{BB962C8B-B14F-4D97-AF65-F5344CB8AC3E}">
        <p14:creationId xmlns:p14="http://schemas.microsoft.com/office/powerpoint/2010/main" val="1027258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1296BB78-B0B1-B346-BDF0-1C2EFC98927A}" type="slidenum">
              <a:rPr lang="en-US"/>
              <a:pPr>
                <a:defRPr/>
              </a:pPr>
              <a:t>‹#›</a:t>
            </a:fld>
            <a:endParaRPr lang="en-US"/>
          </a:p>
        </p:txBody>
      </p:sp>
    </p:spTree>
    <p:extLst>
      <p:ext uri="{BB962C8B-B14F-4D97-AF65-F5344CB8AC3E}">
        <p14:creationId xmlns:p14="http://schemas.microsoft.com/office/powerpoint/2010/main" val="3827192665"/>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CE90A3C4-94A0-0B47-A6C4-CD9407202572}" type="slidenum">
              <a:rPr lang="en-US"/>
              <a:pPr>
                <a:defRPr/>
              </a:pPr>
              <a:t>‹#›</a:t>
            </a:fld>
            <a:endParaRPr lang="en-US"/>
          </a:p>
        </p:txBody>
      </p:sp>
    </p:spTree>
    <p:extLst>
      <p:ext uri="{BB962C8B-B14F-4D97-AF65-F5344CB8AC3E}">
        <p14:creationId xmlns:p14="http://schemas.microsoft.com/office/powerpoint/2010/main" val="657741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5CB3FC67-7D66-7348-BD0E-242073B39F16}" type="slidenum">
              <a:rPr lang="en-US"/>
              <a:pPr>
                <a:defRPr/>
              </a:pPr>
              <a:t>‹#›</a:t>
            </a:fld>
            <a:endParaRPr lang="en-US"/>
          </a:p>
        </p:txBody>
      </p:sp>
    </p:spTree>
    <p:extLst>
      <p:ext uri="{BB962C8B-B14F-4D97-AF65-F5344CB8AC3E}">
        <p14:creationId xmlns:p14="http://schemas.microsoft.com/office/powerpoint/2010/main" val="1837328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DDC459FC-D9C1-E24A-BD6C-D75F7F215B90}" type="slidenum">
              <a:rPr lang="en-US"/>
              <a:pPr>
                <a:defRPr/>
              </a:pPr>
              <a:t>‹#›</a:t>
            </a:fld>
            <a:endParaRPr lang="en-US"/>
          </a:p>
        </p:txBody>
      </p:sp>
    </p:spTree>
    <p:extLst>
      <p:ext uri="{BB962C8B-B14F-4D97-AF65-F5344CB8AC3E}">
        <p14:creationId xmlns:p14="http://schemas.microsoft.com/office/powerpoint/2010/main" val="2824846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645992A5-1B30-DB48-968C-57A7E5BA6746}" type="slidenum">
              <a:rPr lang="en-US"/>
              <a:pPr>
                <a:defRPr/>
              </a:pPr>
              <a:t>‹#›</a:t>
            </a:fld>
            <a:endParaRPr lang="en-US"/>
          </a:p>
        </p:txBody>
      </p:sp>
    </p:spTree>
    <p:extLst>
      <p:ext uri="{BB962C8B-B14F-4D97-AF65-F5344CB8AC3E}">
        <p14:creationId xmlns:p14="http://schemas.microsoft.com/office/powerpoint/2010/main" val="125931137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EA72B9F6-A650-1D4C-B14F-BA9FD858834D}" type="slidenum">
              <a:rPr lang="en-US"/>
              <a:pPr>
                <a:defRPr/>
              </a:pPr>
              <a:t>‹#›</a:t>
            </a:fld>
            <a:endParaRPr lang="en-US"/>
          </a:p>
        </p:txBody>
      </p:sp>
    </p:spTree>
    <p:extLst>
      <p:ext uri="{BB962C8B-B14F-4D97-AF65-F5344CB8AC3E}">
        <p14:creationId xmlns:p14="http://schemas.microsoft.com/office/powerpoint/2010/main" val="95871497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4500F21D-0F9A-4142-B71D-36036D3AB733}" type="slidenum">
              <a:rPr lang="en-US"/>
              <a:pPr>
                <a:defRPr/>
              </a:pPr>
              <a:t>‹#›</a:t>
            </a:fld>
            <a:endParaRPr lang="en-US"/>
          </a:p>
        </p:txBody>
      </p:sp>
    </p:spTree>
    <p:extLst>
      <p:ext uri="{BB962C8B-B14F-4D97-AF65-F5344CB8AC3E}">
        <p14:creationId xmlns:p14="http://schemas.microsoft.com/office/powerpoint/2010/main" val="186302209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57E100CF-4F8F-B94E-9EBD-A18EFF0CB14F}" type="slidenum">
              <a:rPr lang="en-US"/>
              <a:pPr>
                <a:defRPr/>
              </a:pPr>
              <a:t>‹#›</a:t>
            </a:fld>
            <a:endParaRPr lang="en-US"/>
          </a:p>
        </p:txBody>
      </p:sp>
    </p:spTree>
    <p:extLst>
      <p:ext uri="{BB962C8B-B14F-4D97-AF65-F5344CB8AC3E}">
        <p14:creationId xmlns:p14="http://schemas.microsoft.com/office/powerpoint/2010/main" val="182682294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0528BDF6-FB6B-8B46-A922-C691D35DE8E9}" type="slidenum">
              <a:rPr lang="en-US"/>
              <a:pPr>
                <a:defRPr/>
              </a:pPr>
              <a:t>‹#›</a:t>
            </a:fld>
            <a:endParaRPr lang="en-US"/>
          </a:p>
        </p:txBody>
      </p:sp>
    </p:spTree>
    <p:extLst>
      <p:ext uri="{BB962C8B-B14F-4D97-AF65-F5344CB8AC3E}">
        <p14:creationId xmlns:p14="http://schemas.microsoft.com/office/powerpoint/2010/main" val="294471876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C4234384-9EBB-DF4F-A915-F0503E59F284}" type="slidenum">
              <a:rPr lang="en-US"/>
              <a:pPr>
                <a:defRPr/>
              </a:pPr>
              <a:t>‹#›</a:t>
            </a:fld>
            <a:endParaRPr lang="en-US"/>
          </a:p>
        </p:txBody>
      </p:sp>
    </p:spTree>
    <p:extLst>
      <p:ext uri="{BB962C8B-B14F-4D97-AF65-F5344CB8AC3E}">
        <p14:creationId xmlns:p14="http://schemas.microsoft.com/office/powerpoint/2010/main" val="251923280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6B4F53D7-A943-034C-B5D8-8EB5F29D098D}" type="slidenum">
              <a:rPr lang="en-US"/>
              <a:pPr>
                <a:defRPr/>
              </a:pPr>
              <a:t>‹#›</a:t>
            </a:fld>
            <a:endParaRPr lang="en-US"/>
          </a:p>
        </p:txBody>
      </p:sp>
    </p:spTree>
    <p:extLst>
      <p:ext uri="{BB962C8B-B14F-4D97-AF65-F5344CB8AC3E}">
        <p14:creationId xmlns:p14="http://schemas.microsoft.com/office/powerpoint/2010/main" val="30613661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31148DA5-99FA-9A41-91EB-D23A0C1E3439}" type="slidenum">
              <a:rPr lang="en-US"/>
              <a:pPr>
                <a:defRPr/>
              </a:pPr>
              <a:t>‹#›</a:t>
            </a:fld>
            <a:endParaRPr lang="en-US"/>
          </a:p>
        </p:txBody>
      </p:sp>
    </p:spTree>
    <p:extLst>
      <p:ext uri="{BB962C8B-B14F-4D97-AF65-F5344CB8AC3E}">
        <p14:creationId xmlns:p14="http://schemas.microsoft.com/office/powerpoint/2010/main" val="2668806197"/>
      </p:ext>
    </p:extLst>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F4B95F09-D36E-FF4A-869E-2DD88CC4E5B3}" type="slidenum">
              <a:rPr lang="en-US"/>
              <a:pPr>
                <a:defRPr/>
              </a:pPr>
              <a:t>‹#›</a:t>
            </a:fld>
            <a:endParaRPr lang="en-US"/>
          </a:p>
        </p:txBody>
      </p:sp>
    </p:spTree>
    <p:extLst>
      <p:ext uri="{BB962C8B-B14F-4D97-AF65-F5344CB8AC3E}">
        <p14:creationId xmlns:p14="http://schemas.microsoft.com/office/powerpoint/2010/main" val="217583580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3FE4BA34-E9E8-B74D-9B7B-4991ABFA9773}" type="slidenum">
              <a:rPr lang="en-US"/>
              <a:pPr>
                <a:defRPr/>
              </a:pPr>
              <a:t>‹#›</a:t>
            </a:fld>
            <a:endParaRPr lang="en-US"/>
          </a:p>
        </p:txBody>
      </p:sp>
    </p:spTree>
    <p:extLst>
      <p:ext uri="{BB962C8B-B14F-4D97-AF65-F5344CB8AC3E}">
        <p14:creationId xmlns:p14="http://schemas.microsoft.com/office/powerpoint/2010/main" val="221920033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5CA10049-97C9-3048-B1E8-C63E07AD96B5}" type="slidenum">
              <a:rPr lang="en-US"/>
              <a:pPr>
                <a:defRPr/>
              </a:pPr>
              <a:t>‹#›</a:t>
            </a:fld>
            <a:endParaRPr lang="en-US"/>
          </a:p>
        </p:txBody>
      </p:sp>
    </p:spTree>
    <p:extLst>
      <p:ext uri="{BB962C8B-B14F-4D97-AF65-F5344CB8AC3E}">
        <p14:creationId xmlns:p14="http://schemas.microsoft.com/office/powerpoint/2010/main" val="368835933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E5144DC6-50B5-6640-8514-1D23ECB89DC9}" type="slidenum">
              <a:rPr lang="en-US"/>
              <a:pPr>
                <a:defRPr/>
              </a:pPr>
              <a:t>‹#›</a:t>
            </a:fld>
            <a:endParaRPr lang="en-US"/>
          </a:p>
        </p:txBody>
      </p:sp>
    </p:spTree>
    <p:extLst>
      <p:ext uri="{BB962C8B-B14F-4D97-AF65-F5344CB8AC3E}">
        <p14:creationId xmlns:p14="http://schemas.microsoft.com/office/powerpoint/2010/main" val="107003014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80930" name="Rectangle 2"/>
          <p:cNvSpPr>
            <a:spLocks noGrp="1" noChangeArrowheads="1"/>
          </p:cNvSpPr>
          <p:nvPr>
            <p:ph type="ctrTitle"/>
          </p:nvPr>
        </p:nvSpPr>
        <p:spPr>
          <a:xfrm>
            <a:off x="1676400" y="1828800"/>
            <a:ext cx="7086600" cy="1828800"/>
          </a:xfrm>
          <a:effectLst>
            <a:outerShdw blurRad="63500" dist="25400" dir="5100098" algn="ctr" rotWithShape="0">
              <a:srgbClr val="FFFFFF">
                <a:alpha val="75000"/>
              </a:srgbClr>
            </a:outerShdw>
          </a:effectLst>
        </p:spPr>
        <p:txBody>
          <a:bodyPr/>
          <a:lstStyle>
            <a:lvl1pPr>
              <a:defRPr/>
            </a:lvl1pPr>
          </a:lstStyle>
          <a:p>
            <a:r>
              <a:rPr lang="en-US"/>
              <a:t>Click to edit Master title style</a:t>
            </a:r>
          </a:p>
        </p:txBody>
      </p:sp>
      <p:sp>
        <p:nvSpPr>
          <p:cNvPr id="380931" name="Rectangle 3"/>
          <p:cNvSpPr>
            <a:spLocks noGrp="1" noChangeArrowheads="1"/>
          </p:cNvSpPr>
          <p:nvPr>
            <p:ph type="subTitle" idx="1"/>
          </p:nvPr>
        </p:nvSpPr>
        <p:spPr>
          <a:xfrm>
            <a:off x="2057400" y="4038600"/>
            <a:ext cx="6400800" cy="1752600"/>
          </a:xfrm>
          <a:effectLst>
            <a:outerShdw blurRad="45720" dist="12699" dir="5100221" algn="ctr" rotWithShape="0">
              <a:srgbClr val="FFFFFF">
                <a:alpha val="75000"/>
              </a:srgbClr>
            </a:outerShdw>
          </a:effectLst>
        </p:spPr>
        <p:txBody>
          <a:bodyPr/>
          <a:lstStyle>
            <a:lvl1pPr marL="0" indent="0" algn="ctr">
              <a:buFont typeface="Times" pitchFamily="-112" charset="0"/>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B669B4-5BC8-7B4B-B28F-43D230B874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73714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C936EF-0F6F-CC44-8754-7505F12CF3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86384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02F7BB-E9CD-B542-95CA-427F9E9501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57989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52600" y="2438400"/>
            <a:ext cx="35052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2438400"/>
            <a:ext cx="35052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980A55-FD46-9A4D-94B5-D2A0B73510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10825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9" name="Rectangle 6"/>
          <p:cNvSpPr>
            <a:spLocks noGrp="1" noChangeArrowheads="1"/>
          </p:cNvSpPr>
          <p:nvPr>
            <p:ph type="sldNum" sz="quarter" idx="12"/>
          </p:nvPr>
        </p:nvSpPr>
        <p:spPr>
          <a:ln/>
        </p:spPr>
        <p:txBody>
          <a:bodyPr/>
          <a:lstStyle>
            <a:lvl1pPr>
              <a:defRPr/>
            </a:lvl1pPr>
          </a:lstStyle>
          <a:p>
            <a:pPr>
              <a:defRPr/>
            </a:pPr>
            <a:fld id="{7D6C2886-B518-8245-8212-26259B5107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46094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5" name="Rectangle 6"/>
          <p:cNvSpPr>
            <a:spLocks noGrp="1" noChangeArrowheads="1"/>
          </p:cNvSpPr>
          <p:nvPr>
            <p:ph type="sldNum" sz="quarter" idx="12"/>
          </p:nvPr>
        </p:nvSpPr>
        <p:spPr>
          <a:ln/>
        </p:spPr>
        <p:txBody>
          <a:bodyPr/>
          <a:lstStyle>
            <a:lvl1pPr>
              <a:defRPr/>
            </a:lvl1pPr>
          </a:lstStyle>
          <a:p>
            <a:pPr>
              <a:defRPr/>
            </a:pPr>
            <a:fld id="{5A23C10F-C838-0542-B740-FDF7E90BAC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2779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57D31164-9E44-6242-8292-397F411FD7C7}" type="slidenum">
              <a:rPr lang="en-US"/>
              <a:pPr>
                <a:defRPr/>
              </a:pPr>
              <a:t>‹#›</a:t>
            </a:fld>
            <a:endParaRPr lang="en-US"/>
          </a:p>
        </p:txBody>
      </p:sp>
    </p:spTree>
    <p:extLst>
      <p:ext uri="{BB962C8B-B14F-4D97-AF65-F5344CB8AC3E}">
        <p14:creationId xmlns:p14="http://schemas.microsoft.com/office/powerpoint/2010/main" val="3813454171"/>
      </p:ext>
    </p:extLst>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4" name="Rectangle 6"/>
          <p:cNvSpPr>
            <a:spLocks noGrp="1" noChangeArrowheads="1"/>
          </p:cNvSpPr>
          <p:nvPr>
            <p:ph type="sldNum" sz="quarter" idx="12"/>
          </p:nvPr>
        </p:nvSpPr>
        <p:spPr>
          <a:ln/>
        </p:spPr>
        <p:txBody>
          <a:bodyPr/>
          <a:lstStyle>
            <a:lvl1pPr>
              <a:defRPr/>
            </a:lvl1pPr>
          </a:lstStyle>
          <a:p>
            <a:pPr>
              <a:defRPr/>
            </a:pPr>
            <a:fld id="{5A929278-7F57-734F-AA1C-DFC4D9DB8E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69876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26C24A-0393-E84E-8B71-29B7D44227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91783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30DE40-3D35-A941-B796-D916263685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52533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AFEBE9-401F-184D-8F29-615E641D3F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14364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1219200"/>
            <a:ext cx="1790700" cy="464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52600" y="1219200"/>
            <a:ext cx="5219700" cy="464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D10731-8E62-5C48-B73D-0A3F44EC61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69352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1FFBCBFF-8694-1648-8099-1175013D7EE7}" type="slidenum">
              <a:rPr lang="en-US"/>
              <a:pPr>
                <a:defRPr/>
              </a:pPr>
              <a:t>‹#›</a:t>
            </a:fld>
            <a:endParaRPr lang="en-US"/>
          </a:p>
        </p:txBody>
      </p:sp>
    </p:spTree>
    <p:extLst>
      <p:ext uri="{BB962C8B-B14F-4D97-AF65-F5344CB8AC3E}">
        <p14:creationId xmlns:p14="http://schemas.microsoft.com/office/powerpoint/2010/main" val="2455863631"/>
      </p:ext>
    </p:extLst>
  </p:cSld>
  <p:clrMapOvr>
    <a:masterClrMapping/>
  </p:clrMapOvr>
  <p:transition>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828BA791-5A54-7540-BF47-B359C0B2D57C}" type="slidenum">
              <a:rPr lang="en-US"/>
              <a:pPr>
                <a:defRPr/>
              </a:pPr>
              <a:t>‹#›</a:t>
            </a:fld>
            <a:endParaRPr lang="en-US"/>
          </a:p>
        </p:txBody>
      </p:sp>
    </p:spTree>
    <p:extLst>
      <p:ext uri="{BB962C8B-B14F-4D97-AF65-F5344CB8AC3E}">
        <p14:creationId xmlns:p14="http://schemas.microsoft.com/office/powerpoint/2010/main" val="21708690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07E48E7E-3DC8-E24D-93F7-642E65A6CCB2}" type="slidenum">
              <a:rPr lang="en-US"/>
              <a:pPr>
                <a:defRPr/>
              </a:pPr>
              <a:t>‹#›</a:t>
            </a:fld>
            <a:endParaRPr lang="en-US"/>
          </a:p>
        </p:txBody>
      </p:sp>
    </p:spTree>
    <p:extLst>
      <p:ext uri="{BB962C8B-B14F-4D97-AF65-F5344CB8AC3E}">
        <p14:creationId xmlns:p14="http://schemas.microsoft.com/office/powerpoint/2010/main" val="37848275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2D3A5685-700D-B745-8305-707D6AC3CA49}" type="slidenum">
              <a:rPr lang="en-US"/>
              <a:pPr>
                <a:defRPr/>
              </a:pPr>
              <a:t>‹#›</a:t>
            </a:fld>
            <a:endParaRPr lang="en-US"/>
          </a:p>
        </p:txBody>
      </p:sp>
    </p:spTree>
    <p:extLst>
      <p:ext uri="{BB962C8B-B14F-4D97-AF65-F5344CB8AC3E}">
        <p14:creationId xmlns:p14="http://schemas.microsoft.com/office/powerpoint/2010/main" val="5929788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8225BF2A-6711-E149-BACF-6E72A272AA9F}" type="slidenum">
              <a:rPr lang="en-US"/>
              <a:pPr>
                <a:defRPr/>
              </a:pPr>
              <a:t>‹#›</a:t>
            </a:fld>
            <a:endParaRPr lang="en-US"/>
          </a:p>
        </p:txBody>
      </p:sp>
    </p:spTree>
    <p:extLst>
      <p:ext uri="{BB962C8B-B14F-4D97-AF65-F5344CB8AC3E}">
        <p14:creationId xmlns:p14="http://schemas.microsoft.com/office/powerpoint/2010/main" val="1582740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4885ED8A-A17E-844D-8CF3-1DF78E15154C}" type="slidenum">
              <a:rPr lang="en-US"/>
              <a:pPr>
                <a:defRPr/>
              </a:pPr>
              <a:t>‹#›</a:t>
            </a:fld>
            <a:endParaRPr lang="en-US"/>
          </a:p>
        </p:txBody>
      </p:sp>
    </p:spTree>
    <p:extLst>
      <p:ext uri="{BB962C8B-B14F-4D97-AF65-F5344CB8AC3E}">
        <p14:creationId xmlns:p14="http://schemas.microsoft.com/office/powerpoint/2010/main" val="2060174643"/>
      </p:ext>
    </p:extLst>
  </p:cSld>
  <p:clrMapOvr>
    <a:masterClrMapping/>
  </p:clrMapOvr>
  <p:transition>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5388A0CB-BA95-4647-8CAE-4CE4DE4477C6}" type="slidenum">
              <a:rPr lang="en-US"/>
              <a:pPr>
                <a:defRPr/>
              </a:pPr>
              <a:t>‹#›</a:t>
            </a:fld>
            <a:endParaRPr lang="en-US"/>
          </a:p>
        </p:txBody>
      </p:sp>
    </p:spTree>
    <p:extLst>
      <p:ext uri="{BB962C8B-B14F-4D97-AF65-F5344CB8AC3E}">
        <p14:creationId xmlns:p14="http://schemas.microsoft.com/office/powerpoint/2010/main" val="9954889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A1EAD987-A0AF-3B4F-808E-49AA98D8A2D9}" type="slidenum">
              <a:rPr lang="en-US"/>
              <a:pPr>
                <a:defRPr/>
              </a:pPr>
              <a:t>‹#›</a:t>
            </a:fld>
            <a:endParaRPr lang="en-US"/>
          </a:p>
        </p:txBody>
      </p:sp>
    </p:spTree>
    <p:extLst>
      <p:ext uri="{BB962C8B-B14F-4D97-AF65-F5344CB8AC3E}">
        <p14:creationId xmlns:p14="http://schemas.microsoft.com/office/powerpoint/2010/main" val="3290796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132D5126-C1C4-4F4A-8E55-F27C8CFD2091}" type="slidenum">
              <a:rPr lang="en-US"/>
              <a:pPr>
                <a:defRPr/>
              </a:pPr>
              <a:t>‹#›</a:t>
            </a:fld>
            <a:endParaRPr lang="en-US"/>
          </a:p>
        </p:txBody>
      </p:sp>
    </p:spTree>
    <p:extLst>
      <p:ext uri="{BB962C8B-B14F-4D97-AF65-F5344CB8AC3E}">
        <p14:creationId xmlns:p14="http://schemas.microsoft.com/office/powerpoint/2010/main" val="11835976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01192201-2254-3C44-B075-C80811C012E3}" type="slidenum">
              <a:rPr lang="en-US"/>
              <a:pPr>
                <a:defRPr/>
              </a:pPr>
              <a:t>‹#›</a:t>
            </a:fld>
            <a:endParaRPr lang="en-US"/>
          </a:p>
        </p:txBody>
      </p:sp>
    </p:spTree>
    <p:extLst>
      <p:ext uri="{BB962C8B-B14F-4D97-AF65-F5344CB8AC3E}">
        <p14:creationId xmlns:p14="http://schemas.microsoft.com/office/powerpoint/2010/main" val="11298420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B0C1D7F1-3078-D441-BF41-37AD5FFE8406}" type="slidenum">
              <a:rPr lang="en-US"/>
              <a:pPr>
                <a:defRPr/>
              </a:pPr>
              <a:t>‹#›</a:t>
            </a:fld>
            <a:endParaRPr lang="en-US"/>
          </a:p>
        </p:txBody>
      </p:sp>
    </p:spTree>
    <p:extLst>
      <p:ext uri="{BB962C8B-B14F-4D97-AF65-F5344CB8AC3E}">
        <p14:creationId xmlns:p14="http://schemas.microsoft.com/office/powerpoint/2010/main" val="4189614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7267DC9D-F12E-CC4D-8A63-EE1CA28ED88C}" type="slidenum">
              <a:rPr lang="en-US"/>
              <a:pPr>
                <a:defRPr/>
              </a:pPr>
              <a:t>‹#›</a:t>
            </a:fld>
            <a:endParaRPr lang="en-US"/>
          </a:p>
        </p:txBody>
      </p:sp>
    </p:spTree>
    <p:extLst>
      <p:ext uri="{BB962C8B-B14F-4D97-AF65-F5344CB8AC3E}">
        <p14:creationId xmlns:p14="http://schemas.microsoft.com/office/powerpoint/2010/main" val="28067432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BDCF33DE-ADEC-8042-86F4-05855D18B7C0}" type="slidenum">
              <a:rPr lang="en-US"/>
              <a:pPr>
                <a:defRPr/>
              </a:pPr>
              <a:t>‹#›</a:t>
            </a:fld>
            <a:endParaRPr lang="en-US"/>
          </a:p>
        </p:txBody>
      </p:sp>
    </p:spTree>
    <p:extLst>
      <p:ext uri="{BB962C8B-B14F-4D97-AF65-F5344CB8AC3E}">
        <p14:creationId xmlns:p14="http://schemas.microsoft.com/office/powerpoint/2010/main" val="11481685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E6489450-8840-6E4C-9FA4-49526CBD3E29}" type="slidenum">
              <a:rPr lang="en-US"/>
              <a:pPr>
                <a:defRPr/>
              </a:pPr>
              <a:t>‹#›</a:t>
            </a:fld>
            <a:endParaRPr lang="en-US"/>
          </a:p>
        </p:txBody>
      </p:sp>
    </p:spTree>
    <p:extLst>
      <p:ext uri="{BB962C8B-B14F-4D97-AF65-F5344CB8AC3E}">
        <p14:creationId xmlns:p14="http://schemas.microsoft.com/office/powerpoint/2010/main" val="20932688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5A44CDBD-8E3A-4D48-A1DE-3D3C5515D100}" type="slidenum">
              <a:rPr lang="en-US"/>
              <a:pPr>
                <a:defRPr/>
              </a:pPr>
              <a:t>‹#›</a:t>
            </a:fld>
            <a:endParaRPr lang="en-US"/>
          </a:p>
        </p:txBody>
      </p:sp>
    </p:spTree>
    <p:extLst>
      <p:ext uri="{BB962C8B-B14F-4D97-AF65-F5344CB8AC3E}">
        <p14:creationId xmlns:p14="http://schemas.microsoft.com/office/powerpoint/2010/main" val="554400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151065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18A5A6DD-3AF4-284F-9CBB-C18C083F0C95}" type="slidenum">
              <a:rPr lang="en-US"/>
              <a:pPr>
                <a:defRPr/>
              </a:pPr>
              <a:t>‹#›</a:t>
            </a:fld>
            <a:endParaRPr lang="en-US"/>
          </a:p>
        </p:txBody>
      </p:sp>
    </p:spTree>
    <p:extLst>
      <p:ext uri="{BB962C8B-B14F-4D97-AF65-F5344CB8AC3E}">
        <p14:creationId xmlns:p14="http://schemas.microsoft.com/office/powerpoint/2010/main" val="3495984923"/>
      </p:ext>
    </p:extLst>
  </p:cSld>
  <p:clrMapOvr>
    <a:masterClrMapping/>
  </p:clrMapOvr>
  <p:transition>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20274532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31721668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39649781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3041769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4492844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36665945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6876070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18602376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37139375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4205795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9B1DE6DE-B884-BF42-8FBE-17EF39197F84}" type="slidenum">
              <a:rPr lang="en-US"/>
              <a:pPr>
                <a:defRPr/>
              </a:pPr>
              <a:t>‹#›</a:t>
            </a:fld>
            <a:endParaRPr lang="en-US"/>
          </a:p>
        </p:txBody>
      </p:sp>
    </p:spTree>
    <p:extLst>
      <p:ext uri="{BB962C8B-B14F-4D97-AF65-F5344CB8AC3E}">
        <p14:creationId xmlns:p14="http://schemas.microsoft.com/office/powerpoint/2010/main" val="86280905"/>
      </p:ext>
    </p:extLst>
  </p:cSld>
  <p:clrMapOvr>
    <a:masterClrMapping/>
  </p:clrMapOvr>
  <p:transition>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41034910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3805969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8600" y="3124200"/>
            <a:ext cx="8564563" cy="390525"/>
            <a:chOff x="144" y="1968"/>
            <a:chExt cx="5395" cy="246"/>
          </a:xfrm>
        </p:grpSpPr>
        <p:sp>
          <p:nvSpPr>
            <p:cNvPr id="5" name="Freeform 3"/>
            <p:cNvSpPr>
              <a:spLocks/>
            </p:cNvSpPr>
            <p:nvPr userDrawn="1"/>
          </p:nvSpPr>
          <p:spPr bwMode="auto">
            <a:xfrm rot="-5400000" flipH="1" flipV="1">
              <a:off x="2794" y="-586"/>
              <a:ext cx="96" cy="5395"/>
            </a:xfrm>
            <a:custGeom>
              <a:avLst/>
              <a:gdLst>
                <a:gd name="T0" fmla="*/ 0 w 1699"/>
                <a:gd name="T1" fmla="*/ 10721 h 3264"/>
                <a:gd name="T2" fmla="*/ 0 w 1699"/>
                <a:gd name="T3" fmla="*/ 3569 h 3264"/>
                <a:gd name="T4" fmla="*/ 0 w 1699"/>
                <a:gd name="T5" fmla="*/ 656 h 3264"/>
                <a:gd name="T6" fmla="*/ 0 w 1699"/>
                <a:gd name="T7" fmla="*/ 656 h 3264"/>
                <a:gd name="T8" fmla="*/ 0 w 1699"/>
                <a:gd name="T9" fmla="*/ 208 h 3264"/>
                <a:gd name="T10" fmla="*/ 0 w 1699"/>
                <a:gd name="T11" fmla="*/ 506 h 3264"/>
                <a:gd name="T12" fmla="*/ 0 w 1699"/>
                <a:gd name="T13" fmla="*/ 3256 h 3264"/>
                <a:gd name="T14" fmla="*/ 0 w 1699"/>
                <a:gd name="T15" fmla="*/ 8278 h 3264"/>
                <a:gd name="T16" fmla="*/ 0 w 1699"/>
                <a:gd name="T17" fmla="*/ 15018 h 3264"/>
                <a:gd name="T18" fmla="*/ 0 w 1699"/>
                <a:gd name="T19" fmla="*/ 23995 h 3264"/>
                <a:gd name="T20" fmla="*/ 0 w 1699"/>
                <a:gd name="T21" fmla="*/ 32238 h 3264"/>
                <a:gd name="T22" fmla="*/ 0 w 1699"/>
                <a:gd name="T23" fmla="*/ 45510 h 3264"/>
                <a:gd name="T24" fmla="*/ 0 w 1699"/>
                <a:gd name="T25" fmla="*/ 57710 h 3264"/>
                <a:gd name="T26" fmla="*/ 0 w 1699"/>
                <a:gd name="T27" fmla="*/ 62304 h 3264"/>
                <a:gd name="T28" fmla="*/ 0 w 1699"/>
                <a:gd name="T29" fmla="*/ 65943 h 3264"/>
                <a:gd name="T30" fmla="*/ 0 w 1699"/>
                <a:gd name="T31" fmla="*/ 65943 h 3264"/>
                <a:gd name="T32" fmla="*/ 0 w 1699"/>
                <a:gd name="T33" fmla="*/ 65338 h 3264"/>
                <a:gd name="T34" fmla="*/ 0 w 1699"/>
                <a:gd name="T35" fmla="*/ 66249 h 3264"/>
                <a:gd name="T36" fmla="*/ 0 w 1699"/>
                <a:gd name="T37" fmla="*/ 64581 h 3264"/>
                <a:gd name="T38" fmla="*/ 0 w 1699"/>
                <a:gd name="T39" fmla="*/ 60153 h 3264"/>
                <a:gd name="T40" fmla="*/ 0 w 1699"/>
                <a:gd name="T41" fmla="*/ 54061 h 3264"/>
                <a:gd name="T42" fmla="*/ 0 w 1699"/>
                <a:gd name="T43" fmla="*/ 45510 h 3264"/>
                <a:gd name="T44" fmla="*/ 0 w 1699"/>
                <a:gd name="T45" fmla="*/ 36975 h 3264"/>
                <a:gd name="T46" fmla="*/ 0 w 1699"/>
                <a:gd name="T47" fmla="*/ 25676 h 3264"/>
                <a:gd name="T48" fmla="*/ 0 w 1699"/>
                <a:gd name="T49" fmla="*/ 18654 h 3264"/>
                <a:gd name="T50" fmla="*/ 0 w 1699"/>
                <a:gd name="T51" fmla="*/ 10721 h 32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9" h="3264">
                  <a:moveTo>
                    <a:pt x="91" y="526"/>
                  </a:moveTo>
                  <a:cubicBezTo>
                    <a:pt x="116" y="403"/>
                    <a:pt x="152" y="257"/>
                    <a:pt x="211" y="175"/>
                  </a:cubicBezTo>
                  <a:cubicBezTo>
                    <a:pt x="270" y="93"/>
                    <a:pt x="345" y="56"/>
                    <a:pt x="443" y="32"/>
                  </a:cubicBezTo>
                  <a:cubicBezTo>
                    <a:pt x="541" y="8"/>
                    <a:pt x="675" y="36"/>
                    <a:pt x="802" y="32"/>
                  </a:cubicBezTo>
                  <a:cubicBezTo>
                    <a:pt x="929" y="28"/>
                    <a:pt x="1093" y="11"/>
                    <a:pt x="1206" y="10"/>
                  </a:cubicBezTo>
                  <a:cubicBezTo>
                    <a:pt x="1319" y="9"/>
                    <a:pt x="1407" y="0"/>
                    <a:pt x="1482" y="25"/>
                  </a:cubicBezTo>
                  <a:cubicBezTo>
                    <a:pt x="1557" y="50"/>
                    <a:pt x="1626" y="97"/>
                    <a:pt x="1655" y="160"/>
                  </a:cubicBezTo>
                  <a:cubicBezTo>
                    <a:pt x="1684" y="223"/>
                    <a:pt x="1669" y="310"/>
                    <a:pt x="1655" y="406"/>
                  </a:cubicBezTo>
                  <a:cubicBezTo>
                    <a:pt x="1641" y="502"/>
                    <a:pt x="1587" y="608"/>
                    <a:pt x="1572" y="736"/>
                  </a:cubicBezTo>
                  <a:cubicBezTo>
                    <a:pt x="1557" y="864"/>
                    <a:pt x="1555" y="1036"/>
                    <a:pt x="1565" y="1177"/>
                  </a:cubicBezTo>
                  <a:cubicBezTo>
                    <a:pt x="1575" y="1318"/>
                    <a:pt x="1611" y="1405"/>
                    <a:pt x="1632" y="1581"/>
                  </a:cubicBezTo>
                  <a:cubicBezTo>
                    <a:pt x="1653" y="1757"/>
                    <a:pt x="1699" y="2024"/>
                    <a:pt x="1692" y="2232"/>
                  </a:cubicBezTo>
                  <a:cubicBezTo>
                    <a:pt x="1685" y="2440"/>
                    <a:pt x="1598" y="2693"/>
                    <a:pt x="1587" y="2830"/>
                  </a:cubicBezTo>
                  <a:cubicBezTo>
                    <a:pt x="1576" y="2967"/>
                    <a:pt x="1634" y="2988"/>
                    <a:pt x="1625" y="3055"/>
                  </a:cubicBezTo>
                  <a:cubicBezTo>
                    <a:pt x="1616" y="3122"/>
                    <a:pt x="1585" y="3204"/>
                    <a:pt x="1535" y="3234"/>
                  </a:cubicBezTo>
                  <a:cubicBezTo>
                    <a:pt x="1485" y="3264"/>
                    <a:pt x="1427" y="3239"/>
                    <a:pt x="1325" y="3234"/>
                  </a:cubicBezTo>
                  <a:cubicBezTo>
                    <a:pt x="1223" y="3229"/>
                    <a:pt x="1057" y="3202"/>
                    <a:pt x="921" y="3204"/>
                  </a:cubicBezTo>
                  <a:cubicBezTo>
                    <a:pt x="785" y="3206"/>
                    <a:pt x="641" y="3255"/>
                    <a:pt x="510" y="3249"/>
                  </a:cubicBezTo>
                  <a:cubicBezTo>
                    <a:pt x="379" y="3243"/>
                    <a:pt x="214" y="3217"/>
                    <a:pt x="136" y="3167"/>
                  </a:cubicBezTo>
                  <a:cubicBezTo>
                    <a:pt x="58" y="3117"/>
                    <a:pt x="45" y="3036"/>
                    <a:pt x="39" y="2950"/>
                  </a:cubicBezTo>
                  <a:cubicBezTo>
                    <a:pt x="33" y="2864"/>
                    <a:pt x="89" y="2771"/>
                    <a:pt x="99" y="2651"/>
                  </a:cubicBezTo>
                  <a:cubicBezTo>
                    <a:pt x="109" y="2531"/>
                    <a:pt x="114" y="2372"/>
                    <a:pt x="99" y="2232"/>
                  </a:cubicBezTo>
                  <a:cubicBezTo>
                    <a:pt x="84" y="2092"/>
                    <a:pt x="18" y="1975"/>
                    <a:pt x="9" y="1813"/>
                  </a:cubicBezTo>
                  <a:cubicBezTo>
                    <a:pt x="0" y="1651"/>
                    <a:pt x="37" y="1409"/>
                    <a:pt x="46" y="1259"/>
                  </a:cubicBezTo>
                  <a:cubicBezTo>
                    <a:pt x="55" y="1109"/>
                    <a:pt x="52" y="1036"/>
                    <a:pt x="61" y="915"/>
                  </a:cubicBezTo>
                  <a:cubicBezTo>
                    <a:pt x="70" y="794"/>
                    <a:pt x="66" y="649"/>
                    <a:pt x="91" y="526"/>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charset="0"/>
                <a:ea typeface="ＭＳ Ｐゴシック" charset="0"/>
                <a:cs typeface="ＭＳ Ｐゴシック" charset="0"/>
              </a:endParaRPr>
            </a:p>
          </p:txBody>
        </p:sp>
        <p:grpSp>
          <p:nvGrpSpPr>
            <p:cNvPr id="6" name="Group 4"/>
            <p:cNvGrpSpPr>
              <a:grpSpLocks/>
            </p:cNvGrpSpPr>
            <p:nvPr userDrawn="1"/>
          </p:nvGrpSpPr>
          <p:grpSpPr bwMode="auto">
            <a:xfrm>
              <a:off x="2400" y="1968"/>
              <a:ext cx="768" cy="246"/>
              <a:chOff x="1797" y="3074"/>
              <a:chExt cx="2346" cy="655"/>
            </a:xfrm>
          </p:grpSpPr>
          <p:grpSp>
            <p:nvGrpSpPr>
              <p:cNvPr id="7" name="Group 5"/>
              <p:cNvGrpSpPr>
                <a:grpSpLocks/>
              </p:cNvGrpSpPr>
              <p:nvPr/>
            </p:nvGrpSpPr>
            <p:grpSpPr bwMode="auto">
              <a:xfrm>
                <a:off x="1797" y="3074"/>
                <a:ext cx="2346" cy="655"/>
                <a:chOff x="1865" y="1810"/>
                <a:chExt cx="2346" cy="655"/>
              </a:xfrm>
            </p:grpSpPr>
            <p:sp>
              <p:nvSpPr>
                <p:cNvPr id="11" name="Freeform 6"/>
                <p:cNvSpPr>
                  <a:spLocks/>
                </p:cNvSpPr>
                <p:nvPr/>
              </p:nvSpPr>
              <p:spPr bwMode="auto">
                <a:xfrm>
                  <a:off x="2051" y="2007"/>
                  <a:ext cx="2160" cy="458"/>
                </a:xfrm>
                <a:custGeom>
                  <a:avLst/>
                  <a:gdLst>
                    <a:gd name="T0" fmla="*/ 7 w 2161"/>
                    <a:gd name="T1" fmla="*/ 139 h 457"/>
                    <a:gd name="T2" fmla="*/ 89 w 2161"/>
                    <a:gd name="T3" fmla="*/ 272 h 457"/>
                    <a:gd name="T4" fmla="*/ 187 w 2161"/>
                    <a:gd name="T5" fmla="*/ 339 h 457"/>
                    <a:gd name="T6" fmla="*/ 351 w 2161"/>
                    <a:gd name="T7" fmla="*/ 309 h 457"/>
                    <a:gd name="T8" fmla="*/ 561 w 2161"/>
                    <a:gd name="T9" fmla="*/ 287 h 457"/>
                    <a:gd name="T10" fmla="*/ 852 w 2161"/>
                    <a:gd name="T11" fmla="*/ 265 h 457"/>
                    <a:gd name="T12" fmla="*/ 1161 w 2161"/>
                    <a:gd name="T13" fmla="*/ 265 h 457"/>
                    <a:gd name="T14" fmla="*/ 1535 w 2161"/>
                    <a:gd name="T15" fmla="*/ 324 h 457"/>
                    <a:gd name="T16" fmla="*/ 1752 w 2161"/>
                    <a:gd name="T17" fmla="*/ 407 h 457"/>
                    <a:gd name="T18" fmla="*/ 1901 w 2161"/>
                    <a:gd name="T19" fmla="*/ 459 h 457"/>
                    <a:gd name="T20" fmla="*/ 2043 w 2161"/>
                    <a:gd name="T21" fmla="*/ 429 h 457"/>
                    <a:gd name="T22" fmla="*/ 2103 w 2161"/>
                    <a:gd name="T23" fmla="*/ 354 h 457"/>
                    <a:gd name="T24" fmla="*/ 2103 w 2161"/>
                    <a:gd name="T25" fmla="*/ 257 h 457"/>
                    <a:gd name="T26" fmla="*/ 1998 w 2161"/>
                    <a:gd name="T27" fmla="*/ 154 h 457"/>
                    <a:gd name="T28" fmla="*/ 1161 w 2161"/>
                    <a:gd name="T29" fmla="*/ 27 h 457"/>
                    <a:gd name="T30" fmla="*/ 336 w 2161"/>
                    <a:gd name="T31" fmla="*/ 4 h 457"/>
                    <a:gd name="T32" fmla="*/ 52 w 2161"/>
                    <a:gd name="T33" fmla="*/ 49 h 457"/>
                    <a:gd name="T34" fmla="*/ 7 w 2161"/>
                    <a:gd name="T35" fmla="*/ 139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1" h="457">
                      <a:moveTo>
                        <a:pt x="7" y="139"/>
                      </a:moveTo>
                      <a:cubicBezTo>
                        <a:pt x="13" y="175"/>
                        <a:pt x="59" y="234"/>
                        <a:pt x="89" y="266"/>
                      </a:cubicBezTo>
                      <a:cubicBezTo>
                        <a:pt x="119" y="298"/>
                        <a:pt x="143" y="327"/>
                        <a:pt x="187" y="333"/>
                      </a:cubicBezTo>
                      <a:cubicBezTo>
                        <a:pt x="231" y="339"/>
                        <a:pt x="289" y="312"/>
                        <a:pt x="351" y="303"/>
                      </a:cubicBezTo>
                      <a:cubicBezTo>
                        <a:pt x="413" y="294"/>
                        <a:pt x="478" y="288"/>
                        <a:pt x="561" y="281"/>
                      </a:cubicBezTo>
                      <a:cubicBezTo>
                        <a:pt x="644" y="274"/>
                        <a:pt x="751" y="263"/>
                        <a:pt x="852" y="259"/>
                      </a:cubicBezTo>
                      <a:cubicBezTo>
                        <a:pt x="953" y="255"/>
                        <a:pt x="1052" y="249"/>
                        <a:pt x="1167" y="259"/>
                      </a:cubicBezTo>
                      <a:cubicBezTo>
                        <a:pt x="1282" y="269"/>
                        <a:pt x="1443" y="294"/>
                        <a:pt x="1541" y="318"/>
                      </a:cubicBezTo>
                      <a:cubicBezTo>
                        <a:pt x="1639" y="342"/>
                        <a:pt x="1697" y="379"/>
                        <a:pt x="1758" y="401"/>
                      </a:cubicBezTo>
                      <a:cubicBezTo>
                        <a:pt x="1819" y="423"/>
                        <a:pt x="1858" y="449"/>
                        <a:pt x="1907" y="453"/>
                      </a:cubicBezTo>
                      <a:cubicBezTo>
                        <a:pt x="1956" y="457"/>
                        <a:pt x="2015" y="440"/>
                        <a:pt x="2049" y="423"/>
                      </a:cubicBezTo>
                      <a:cubicBezTo>
                        <a:pt x="2083" y="406"/>
                        <a:pt x="2099" y="377"/>
                        <a:pt x="2109" y="348"/>
                      </a:cubicBezTo>
                      <a:cubicBezTo>
                        <a:pt x="2119" y="319"/>
                        <a:pt x="2127" y="283"/>
                        <a:pt x="2109" y="251"/>
                      </a:cubicBezTo>
                      <a:cubicBezTo>
                        <a:pt x="2091" y="219"/>
                        <a:pt x="2161" y="191"/>
                        <a:pt x="2004" y="154"/>
                      </a:cubicBezTo>
                      <a:cubicBezTo>
                        <a:pt x="1847" y="117"/>
                        <a:pt x="1445" y="52"/>
                        <a:pt x="1167" y="27"/>
                      </a:cubicBezTo>
                      <a:cubicBezTo>
                        <a:pt x="889" y="2"/>
                        <a:pt x="522" y="0"/>
                        <a:pt x="336" y="4"/>
                      </a:cubicBezTo>
                      <a:cubicBezTo>
                        <a:pt x="150" y="8"/>
                        <a:pt x="104" y="27"/>
                        <a:pt x="52" y="49"/>
                      </a:cubicBezTo>
                      <a:cubicBezTo>
                        <a:pt x="0" y="71"/>
                        <a:pt x="1" y="103"/>
                        <a:pt x="7" y="139"/>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charset="0"/>
                    <a:ea typeface="ＭＳ Ｐゴシック" charset="0"/>
                    <a:cs typeface="ＭＳ Ｐゴシック" charset="0"/>
                  </a:endParaRPr>
                </a:p>
              </p:txBody>
            </p:sp>
            <p:sp>
              <p:nvSpPr>
                <p:cNvPr id="12" name="Freeform 7"/>
                <p:cNvSpPr>
                  <a:spLocks/>
                </p:cNvSpPr>
                <p:nvPr/>
              </p:nvSpPr>
              <p:spPr bwMode="auto">
                <a:xfrm>
                  <a:off x="1865" y="1810"/>
                  <a:ext cx="2340" cy="586"/>
                </a:xfrm>
                <a:custGeom>
                  <a:avLst/>
                  <a:gdLst>
                    <a:gd name="T0" fmla="*/ 506 w 2341"/>
                    <a:gd name="T1" fmla="*/ 447 h 585"/>
                    <a:gd name="T2" fmla="*/ 274 w 2341"/>
                    <a:gd name="T3" fmla="*/ 521 h 585"/>
                    <a:gd name="T4" fmla="*/ 72 w 2341"/>
                    <a:gd name="T5" fmla="*/ 492 h 585"/>
                    <a:gd name="T6" fmla="*/ 5 w 2341"/>
                    <a:gd name="T7" fmla="*/ 379 h 585"/>
                    <a:gd name="T8" fmla="*/ 43 w 2341"/>
                    <a:gd name="T9" fmla="*/ 224 h 585"/>
                    <a:gd name="T10" fmla="*/ 215 w 2341"/>
                    <a:gd name="T11" fmla="*/ 89 h 585"/>
                    <a:gd name="T12" fmla="*/ 476 w 2341"/>
                    <a:gd name="T13" fmla="*/ 52 h 585"/>
                    <a:gd name="T14" fmla="*/ 731 w 2341"/>
                    <a:gd name="T15" fmla="*/ 74 h 585"/>
                    <a:gd name="T16" fmla="*/ 1090 w 2341"/>
                    <a:gd name="T17" fmla="*/ 37 h 585"/>
                    <a:gd name="T18" fmla="*/ 1361 w 2341"/>
                    <a:gd name="T19" fmla="*/ 7 h 585"/>
                    <a:gd name="T20" fmla="*/ 1772 w 2341"/>
                    <a:gd name="T21" fmla="*/ 7 h 585"/>
                    <a:gd name="T22" fmla="*/ 2198 w 2341"/>
                    <a:gd name="T23" fmla="*/ 52 h 585"/>
                    <a:gd name="T24" fmla="*/ 2281 w 2341"/>
                    <a:gd name="T25" fmla="*/ 111 h 585"/>
                    <a:gd name="T26" fmla="*/ 2326 w 2341"/>
                    <a:gd name="T27" fmla="*/ 246 h 585"/>
                    <a:gd name="T28" fmla="*/ 2333 w 2341"/>
                    <a:gd name="T29" fmla="*/ 379 h 585"/>
                    <a:gd name="T30" fmla="*/ 2318 w 2341"/>
                    <a:gd name="T31" fmla="*/ 462 h 585"/>
                    <a:gd name="T32" fmla="*/ 2333 w 2341"/>
                    <a:gd name="T33" fmla="*/ 544 h 585"/>
                    <a:gd name="T34" fmla="*/ 2303 w 2341"/>
                    <a:gd name="T35" fmla="*/ 589 h 585"/>
                    <a:gd name="T36" fmla="*/ 2228 w 2341"/>
                    <a:gd name="T37" fmla="*/ 559 h 585"/>
                    <a:gd name="T38" fmla="*/ 2056 w 2341"/>
                    <a:gd name="T39" fmla="*/ 492 h 585"/>
                    <a:gd name="T40" fmla="*/ 1772 w 2341"/>
                    <a:gd name="T41" fmla="*/ 454 h 585"/>
                    <a:gd name="T42" fmla="*/ 1607 w 2341"/>
                    <a:gd name="T43" fmla="*/ 454 h 585"/>
                    <a:gd name="T44" fmla="*/ 1323 w 2341"/>
                    <a:gd name="T45" fmla="*/ 424 h 585"/>
                    <a:gd name="T46" fmla="*/ 1189 w 2341"/>
                    <a:gd name="T47" fmla="*/ 417 h 585"/>
                    <a:gd name="T48" fmla="*/ 895 w 2341"/>
                    <a:gd name="T49" fmla="*/ 432 h 585"/>
                    <a:gd name="T50" fmla="*/ 671 w 2341"/>
                    <a:gd name="T51" fmla="*/ 417 h 585"/>
                    <a:gd name="T52" fmla="*/ 506 w 2341"/>
                    <a:gd name="T53" fmla="*/ 447 h 5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41" h="585">
                      <a:moveTo>
                        <a:pt x="506" y="441"/>
                      </a:moveTo>
                      <a:cubicBezTo>
                        <a:pt x="440" y="458"/>
                        <a:pt x="346" y="507"/>
                        <a:pt x="274" y="515"/>
                      </a:cubicBezTo>
                      <a:cubicBezTo>
                        <a:pt x="202" y="523"/>
                        <a:pt x="117" y="510"/>
                        <a:pt x="72" y="486"/>
                      </a:cubicBezTo>
                      <a:cubicBezTo>
                        <a:pt x="27" y="462"/>
                        <a:pt x="10" y="417"/>
                        <a:pt x="5" y="373"/>
                      </a:cubicBezTo>
                      <a:cubicBezTo>
                        <a:pt x="0" y="329"/>
                        <a:pt x="8" y="271"/>
                        <a:pt x="43" y="224"/>
                      </a:cubicBezTo>
                      <a:cubicBezTo>
                        <a:pt x="78" y="177"/>
                        <a:pt x="143" y="118"/>
                        <a:pt x="215" y="89"/>
                      </a:cubicBezTo>
                      <a:cubicBezTo>
                        <a:pt x="287" y="60"/>
                        <a:pt x="390" y="55"/>
                        <a:pt x="476" y="52"/>
                      </a:cubicBezTo>
                      <a:cubicBezTo>
                        <a:pt x="562" y="49"/>
                        <a:pt x="629" y="77"/>
                        <a:pt x="731" y="74"/>
                      </a:cubicBezTo>
                      <a:cubicBezTo>
                        <a:pt x="833" y="71"/>
                        <a:pt x="984" y="48"/>
                        <a:pt x="1090" y="37"/>
                      </a:cubicBezTo>
                      <a:cubicBezTo>
                        <a:pt x="1196" y="26"/>
                        <a:pt x="1252" y="12"/>
                        <a:pt x="1367" y="7"/>
                      </a:cubicBezTo>
                      <a:cubicBezTo>
                        <a:pt x="1482" y="2"/>
                        <a:pt x="1639" y="0"/>
                        <a:pt x="1778" y="7"/>
                      </a:cubicBezTo>
                      <a:cubicBezTo>
                        <a:pt x="1917" y="14"/>
                        <a:pt x="2119" y="35"/>
                        <a:pt x="2204" y="52"/>
                      </a:cubicBezTo>
                      <a:cubicBezTo>
                        <a:pt x="2289" y="69"/>
                        <a:pt x="2266" y="79"/>
                        <a:pt x="2287" y="111"/>
                      </a:cubicBezTo>
                      <a:cubicBezTo>
                        <a:pt x="2308" y="143"/>
                        <a:pt x="2323" y="202"/>
                        <a:pt x="2332" y="246"/>
                      </a:cubicBezTo>
                      <a:cubicBezTo>
                        <a:pt x="2341" y="290"/>
                        <a:pt x="2340" y="338"/>
                        <a:pt x="2339" y="373"/>
                      </a:cubicBezTo>
                      <a:cubicBezTo>
                        <a:pt x="2338" y="408"/>
                        <a:pt x="2324" y="429"/>
                        <a:pt x="2324" y="456"/>
                      </a:cubicBezTo>
                      <a:cubicBezTo>
                        <a:pt x="2324" y="483"/>
                        <a:pt x="2341" y="517"/>
                        <a:pt x="2339" y="538"/>
                      </a:cubicBezTo>
                      <a:cubicBezTo>
                        <a:pt x="2337" y="559"/>
                        <a:pt x="2326" y="581"/>
                        <a:pt x="2309" y="583"/>
                      </a:cubicBezTo>
                      <a:cubicBezTo>
                        <a:pt x="2292" y="585"/>
                        <a:pt x="2275" y="569"/>
                        <a:pt x="2234" y="553"/>
                      </a:cubicBezTo>
                      <a:cubicBezTo>
                        <a:pt x="2193" y="537"/>
                        <a:pt x="2138" y="504"/>
                        <a:pt x="2062" y="486"/>
                      </a:cubicBezTo>
                      <a:cubicBezTo>
                        <a:pt x="1986" y="468"/>
                        <a:pt x="1853" y="454"/>
                        <a:pt x="1778" y="448"/>
                      </a:cubicBezTo>
                      <a:cubicBezTo>
                        <a:pt x="1703" y="442"/>
                        <a:pt x="1688" y="453"/>
                        <a:pt x="1613" y="448"/>
                      </a:cubicBezTo>
                      <a:cubicBezTo>
                        <a:pt x="1538" y="443"/>
                        <a:pt x="1399" y="424"/>
                        <a:pt x="1329" y="418"/>
                      </a:cubicBezTo>
                      <a:cubicBezTo>
                        <a:pt x="1259" y="412"/>
                        <a:pt x="1267" y="410"/>
                        <a:pt x="1195" y="411"/>
                      </a:cubicBezTo>
                      <a:cubicBezTo>
                        <a:pt x="1123" y="412"/>
                        <a:pt x="982" y="426"/>
                        <a:pt x="895" y="426"/>
                      </a:cubicBezTo>
                      <a:cubicBezTo>
                        <a:pt x="808" y="426"/>
                        <a:pt x="738" y="410"/>
                        <a:pt x="671" y="411"/>
                      </a:cubicBezTo>
                      <a:cubicBezTo>
                        <a:pt x="604" y="412"/>
                        <a:pt x="572" y="424"/>
                        <a:pt x="506" y="44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charset="0"/>
                    <a:ea typeface="ＭＳ Ｐゴシック" charset="0"/>
                    <a:cs typeface="ＭＳ Ｐゴシック" charset="0"/>
                  </a:endParaRPr>
                </a:p>
              </p:txBody>
            </p:sp>
          </p:grpSp>
          <p:sp>
            <p:nvSpPr>
              <p:cNvPr id="8" name="Freeform 8"/>
              <p:cNvSpPr>
                <a:spLocks/>
              </p:cNvSpPr>
              <p:nvPr/>
            </p:nvSpPr>
            <p:spPr bwMode="auto">
              <a:xfrm>
                <a:off x="1864" y="3173"/>
                <a:ext cx="898" cy="397"/>
              </a:xfrm>
              <a:custGeom>
                <a:avLst/>
                <a:gdLst>
                  <a:gd name="T0" fmla="*/ 247 w 898"/>
                  <a:gd name="T1" fmla="*/ 397 h 397"/>
                  <a:gd name="T2" fmla="*/ 239 w 898"/>
                  <a:gd name="T3" fmla="*/ 269 h 397"/>
                  <a:gd name="T4" fmla="*/ 142 w 898"/>
                  <a:gd name="T5" fmla="*/ 307 h 397"/>
                  <a:gd name="T6" fmla="*/ 0 w 898"/>
                  <a:gd name="T7" fmla="*/ 299 h 397"/>
                  <a:gd name="T8" fmla="*/ 120 w 898"/>
                  <a:gd name="T9" fmla="*/ 262 h 397"/>
                  <a:gd name="T10" fmla="*/ 224 w 898"/>
                  <a:gd name="T11" fmla="*/ 202 h 397"/>
                  <a:gd name="T12" fmla="*/ 209 w 898"/>
                  <a:gd name="T13" fmla="*/ 67 h 397"/>
                  <a:gd name="T14" fmla="*/ 232 w 898"/>
                  <a:gd name="T15" fmla="*/ 0 h 397"/>
                  <a:gd name="T16" fmla="*/ 292 w 898"/>
                  <a:gd name="T17" fmla="*/ 90 h 397"/>
                  <a:gd name="T18" fmla="*/ 314 w 898"/>
                  <a:gd name="T19" fmla="*/ 187 h 397"/>
                  <a:gd name="T20" fmla="*/ 486 w 898"/>
                  <a:gd name="T21" fmla="*/ 135 h 397"/>
                  <a:gd name="T22" fmla="*/ 651 w 898"/>
                  <a:gd name="T23" fmla="*/ 112 h 397"/>
                  <a:gd name="T24" fmla="*/ 898 w 898"/>
                  <a:gd name="T25" fmla="*/ 82 h 397"/>
                  <a:gd name="T26" fmla="*/ 748 w 898"/>
                  <a:gd name="T27" fmla="*/ 150 h 397"/>
                  <a:gd name="T28" fmla="*/ 464 w 898"/>
                  <a:gd name="T29" fmla="*/ 187 h 397"/>
                  <a:gd name="T30" fmla="*/ 314 w 898"/>
                  <a:gd name="T31" fmla="*/ 232 h 397"/>
                  <a:gd name="T32" fmla="*/ 322 w 898"/>
                  <a:gd name="T33" fmla="*/ 374 h 397"/>
                  <a:gd name="T34" fmla="*/ 247 w 898"/>
                  <a:gd name="T35" fmla="*/ 397 h 3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8" h="397">
                    <a:moveTo>
                      <a:pt x="247" y="397"/>
                    </a:moveTo>
                    <a:lnTo>
                      <a:pt x="239" y="269"/>
                    </a:lnTo>
                    <a:lnTo>
                      <a:pt x="142" y="307"/>
                    </a:lnTo>
                    <a:lnTo>
                      <a:pt x="0" y="299"/>
                    </a:lnTo>
                    <a:lnTo>
                      <a:pt x="120" y="262"/>
                    </a:lnTo>
                    <a:lnTo>
                      <a:pt x="224" y="202"/>
                    </a:lnTo>
                    <a:lnTo>
                      <a:pt x="209" y="67"/>
                    </a:lnTo>
                    <a:lnTo>
                      <a:pt x="232" y="0"/>
                    </a:lnTo>
                    <a:lnTo>
                      <a:pt x="292" y="90"/>
                    </a:lnTo>
                    <a:lnTo>
                      <a:pt x="314" y="187"/>
                    </a:lnTo>
                    <a:lnTo>
                      <a:pt x="486" y="135"/>
                    </a:lnTo>
                    <a:lnTo>
                      <a:pt x="651" y="112"/>
                    </a:lnTo>
                    <a:lnTo>
                      <a:pt x="898" y="82"/>
                    </a:lnTo>
                    <a:lnTo>
                      <a:pt x="748" y="150"/>
                    </a:lnTo>
                    <a:lnTo>
                      <a:pt x="464" y="187"/>
                    </a:lnTo>
                    <a:lnTo>
                      <a:pt x="314" y="232"/>
                    </a:lnTo>
                    <a:lnTo>
                      <a:pt x="322" y="374"/>
                    </a:lnTo>
                    <a:lnTo>
                      <a:pt x="247" y="397"/>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charset="0"/>
                  <a:ea typeface="ＭＳ Ｐゴシック" charset="0"/>
                  <a:cs typeface="ＭＳ Ｐゴシック" charset="0"/>
                </a:endParaRPr>
              </a:p>
            </p:txBody>
          </p:sp>
          <p:sp>
            <p:nvSpPr>
              <p:cNvPr id="9" name="Freeform 9"/>
              <p:cNvSpPr>
                <a:spLocks/>
              </p:cNvSpPr>
              <p:nvPr/>
            </p:nvSpPr>
            <p:spPr bwMode="auto">
              <a:xfrm>
                <a:off x="3352" y="3074"/>
                <a:ext cx="156" cy="338"/>
              </a:xfrm>
              <a:custGeom>
                <a:avLst/>
                <a:gdLst>
                  <a:gd name="T0" fmla="*/ 84 w 157"/>
                  <a:gd name="T1" fmla="*/ 8 h 337"/>
                  <a:gd name="T2" fmla="*/ 151 w 157"/>
                  <a:gd name="T3" fmla="*/ 201 h 337"/>
                  <a:gd name="T4" fmla="*/ 136 w 157"/>
                  <a:gd name="T5" fmla="*/ 343 h 337"/>
                  <a:gd name="T6" fmla="*/ 0 w 157"/>
                  <a:gd name="T7" fmla="*/ 0 h 337"/>
                  <a:gd name="T8" fmla="*/ 84 w 157"/>
                  <a:gd name="T9" fmla="*/ 8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337">
                    <a:moveTo>
                      <a:pt x="90" y="8"/>
                    </a:moveTo>
                    <a:lnTo>
                      <a:pt x="157" y="195"/>
                    </a:lnTo>
                    <a:lnTo>
                      <a:pt x="142" y="337"/>
                    </a:lnTo>
                    <a:lnTo>
                      <a:pt x="0" y="0"/>
                    </a:lnTo>
                    <a:lnTo>
                      <a:pt x="90" y="8"/>
                    </a:lnTo>
                    <a:close/>
                  </a:path>
                </a:pathLst>
              </a:custGeom>
              <a:solidFill>
                <a:schemeClr val="folHlink"/>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charset="0"/>
                  <a:ea typeface="ＭＳ Ｐゴシック" charset="0"/>
                  <a:cs typeface="ＭＳ Ｐゴシック" charset="0"/>
                </a:endParaRPr>
              </a:p>
            </p:txBody>
          </p:sp>
          <p:sp>
            <p:nvSpPr>
              <p:cNvPr id="10" name="Freeform 10"/>
              <p:cNvSpPr>
                <a:spLocks/>
              </p:cNvSpPr>
              <p:nvPr/>
            </p:nvSpPr>
            <p:spPr bwMode="auto">
              <a:xfrm>
                <a:off x="3306" y="3127"/>
                <a:ext cx="809" cy="397"/>
              </a:xfrm>
              <a:custGeom>
                <a:avLst/>
                <a:gdLst>
                  <a:gd name="T0" fmla="*/ 0 w 808"/>
                  <a:gd name="T1" fmla="*/ 372 h 396"/>
                  <a:gd name="T2" fmla="*/ 105 w 808"/>
                  <a:gd name="T3" fmla="*/ 372 h 396"/>
                  <a:gd name="T4" fmla="*/ 255 w 808"/>
                  <a:gd name="T5" fmla="*/ 312 h 396"/>
                  <a:gd name="T6" fmla="*/ 477 w 808"/>
                  <a:gd name="T7" fmla="*/ 112 h 396"/>
                  <a:gd name="T8" fmla="*/ 307 w 808"/>
                  <a:gd name="T9" fmla="*/ 67 h 396"/>
                  <a:gd name="T10" fmla="*/ 232 w 808"/>
                  <a:gd name="T11" fmla="*/ 22 h 396"/>
                  <a:gd name="T12" fmla="*/ 352 w 808"/>
                  <a:gd name="T13" fmla="*/ 22 h 396"/>
                  <a:gd name="T14" fmla="*/ 530 w 808"/>
                  <a:gd name="T15" fmla="*/ 74 h 396"/>
                  <a:gd name="T16" fmla="*/ 627 w 808"/>
                  <a:gd name="T17" fmla="*/ 0 h 396"/>
                  <a:gd name="T18" fmla="*/ 687 w 808"/>
                  <a:gd name="T19" fmla="*/ 0 h 396"/>
                  <a:gd name="T20" fmla="*/ 582 w 808"/>
                  <a:gd name="T21" fmla="*/ 82 h 396"/>
                  <a:gd name="T22" fmla="*/ 807 w 808"/>
                  <a:gd name="T23" fmla="*/ 134 h 396"/>
                  <a:gd name="T24" fmla="*/ 814 w 808"/>
                  <a:gd name="T25" fmla="*/ 215 h 396"/>
                  <a:gd name="T26" fmla="*/ 522 w 808"/>
                  <a:gd name="T27" fmla="*/ 134 h 396"/>
                  <a:gd name="T28" fmla="*/ 344 w 808"/>
                  <a:gd name="T29" fmla="*/ 297 h 396"/>
                  <a:gd name="T30" fmla="*/ 277 w 808"/>
                  <a:gd name="T31" fmla="*/ 350 h 396"/>
                  <a:gd name="T32" fmla="*/ 157 w 808"/>
                  <a:gd name="T33" fmla="*/ 402 h 396"/>
                  <a:gd name="T34" fmla="*/ 0 w 808"/>
                  <a:gd name="T35" fmla="*/ 372 h 3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8" h="396">
                    <a:moveTo>
                      <a:pt x="0" y="366"/>
                    </a:moveTo>
                    <a:lnTo>
                      <a:pt x="105" y="366"/>
                    </a:lnTo>
                    <a:lnTo>
                      <a:pt x="255" y="306"/>
                    </a:lnTo>
                    <a:lnTo>
                      <a:pt x="471" y="112"/>
                    </a:lnTo>
                    <a:lnTo>
                      <a:pt x="307" y="67"/>
                    </a:lnTo>
                    <a:lnTo>
                      <a:pt x="232" y="22"/>
                    </a:lnTo>
                    <a:lnTo>
                      <a:pt x="352" y="22"/>
                    </a:lnTo>
                    <a:lnTo>
                      <a:pt x="524" y="74"/>
                    </a:lnTo>
                    <a:lnTo>
                      <a:pt x="621" y="0"/>
                    </a:lnTo>
                    <a:lnTo>
                      <a:pt x="681" y="0"/>
                    </a:lnTo>
                    <a:lnTo>
                      <a:pt x="576" y="82"/>
                    </a:lnTo>
                    <a:lnTo>
                      <a:pt x="801" y="134"/>
                    </a:lnTo>
                    <a:lnTo>
                      <a:pt x="808" y="209"/>
                    </a:lnTo>
                    <a:lnTo>
                      <a:pt x="516" y="134"/>
                    </a:lnTo>
                    <a:lnTo>
                      <a:pt x="344" y="291"/>
                    </a:lnTo>
                    <a:lnTo>
                      <a:pt x="277" y="344"/>
                    </a:lnTo>
                    <a:lnTo>
                      <a:pt x="157" y="396"/>
                    </a:lnTo>
                    <a:lnTo>
                      <a:pt x="0" y="366"/>
                    </a:lnTo>
                    <a:close/>
                  </a:path>
                </a:pathLst>
              </a:custGeom>
              <a:solidFill>
                <a:schemeClr val="folHlink"/>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charset="0"/>
                  <a:ea typeface="ＭＳ Ｐゴシック" charset="0"/>
                  <a:cs typeface="ＭＳ Ｐゴシック" charset="0"/>
                </a:endParaRPr>
              </a:p>
            </p:txBody>
          </p:sp>
        </p:grpSp>
      </p:grpSp>
      <p:sp>
        <p:nvSpPr>
          <p:cNvPr id="288779" name="Rectangle 11"/>
          <p:cNvSpPr>
            <a:spLocks noGrp="1" noChangeArrowheads="1"/>
          </p:cNvSpPr>
          <p:nvPr>
            <p:ph type="ctrTitle"/>
          </p:nvPr>
        </p:nvSpPr>
        <p:spPr>
          <a:xfrm>
            <a:off x="685800" y="1416050"/>
            <a:ext cx="7772400" cy="1403350"/>
          </a:xfrm>
        </p:spPr>
        <p:txBody>
          <a:bodyPr anchor="b"/>
          <a:lstStyle>
            <a:lvl1pPr algn="ctr">
              <a:defRPr/>
            </a:lvl1pPr>
          </a:lstStyle>
          <a:p>
            <a:r>
              <a:rPr lang="en-US"/>
              <a:t>Click to edit Master title style</a:t>
            </a:r>
          </a:p>
        </p:txBody>
      </p:sp>
      <p:sp>
        <p:nvSpPr>
          <p:cNvPr id="288780" name="Rectangle 12"/>
          <p:cNvSpPr>
            <a:spLocks noGrp="1" noChangeArrowheads="1"/>
          </p:cNvSpPr>
          <p:nvPr>
            <p:ph type="subTitle" idx="1"/>
          </p:nvPr>
        </p:nvSpPr>
        <p:spPr>
          <a:xfrm>
            <a:off x="1371600" y="3886200"/>
            <a:ext cx="6400800" cy="1066800"/>
          </a:xfrm>
        </p:spPr>
        <p:txBody>
          <a:bodyPr>
            <a:spAutoFit/>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a:xfrm>
            <a:off x="685800" y="6324600"/>
            <a:ext cx="1905000" cy="457200"/>
          </a:xfrm>
        </p:spPr>
        <p:txBody>
          <a:bodyPr/>
          <a:lstStyle>
            <a:lvl1pPr>
              <a:defRPr/>
            </a:lvl1pPr>
          </a:lstStyle>
          <a:p>
            <a:pPr>
              <a:defRPr/>
            </a:pPr>
            <a:endParaRPr lang="en-US">
              <a:solidFill>
                <a:srgbClr val="000000"/>
              </a:solidFill>
            </a:endParaRPr>
          </a:p>
        </p:txBody>
      </p:sp>
      <p:sp>
        <p:nvSpPr>
          <p:cNvPr id="14" name="Rectangle 14"/>
          <p:cNvSpPr>
            <a:spLocks noGrp="1" noChangeArrowheads="1"/>
          </p:cNvSpPr>
          <p:nvPr>
            <p:ph type="ftr" sz="quarter" idx="11"/>
          </p:nvPr>
        </p:nvSpPr>
        <p:spPr>
          <a:xfrm>
            <a:off x="3124200" y="6324600"/>
            <a:ext cx="2895600" cy="457200"/>
          </a:xfrm>
        </p:spPr>
        <p:txBody>
          <a:bodyPr/>
          <a:lstStyle>
            <a:lvl1pPr>
              <a:defRPr/>
            </a:lvl1pPr>
          </a:lstStyle>
          <a:p>
            <a:pPr>
              <a:defRPr/>
            </a:pPr>
            <a:endParaRPr lang="en-US">
              <a:solidFill>
                <a:srgbClr val="000000"/>
              </a:solidFill>
            </a:endParaRPr>
          </a:p>
        </p:txBody>
      </p:sp>
      <p:sp>
        <p:nvSpPr>
          <p:cNvPr id="15" name="Rectangle 15"/>
          <p:cNvSpPr>
            <a:spLocks noGrp="1" noChangeArrowheads="1"/>
          </p:cNvSpPr>
          <p:nvPr>
            <p:ph type="sldNum" sz="quarter" idx="12"/>
          </p:nvPr>
        </p:nvSpPr>
        <p:spPr>
          <a:xfrm>
            <a:off x="6553200" y="6324600"/>
            <a:ext cx="1905000" cy="457200"/>
          </a:xfrm>
        </p:spPr>
        <p:txBody>
          <a:bodyPr/>
          <a:lstStyle>
            <a:lvl1pPr>
              <a:defRPr/>
            </a:lvl1pPr>
          </a:lstStyle>
          <a:p>
            <a:pPr>
              <a:defRPr/>
            </a:pPr>
            <a:fld id="{93901AD8-8AD4-0345-AD47-0B01B7E8B1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3154266"/>
      </p:ext>
    </p:extLst>
  </p:cSld>
  <p:clrMapOvr>
    <a:masterClrMapping/>
  </p:clrMapOvr>
  <p:transition>
    <p:fade thruBlk="1"/>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804A17F6-4BC7-954E-8401-4444CC572E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644999"/>
      </p:ext>
    </p:extLst>
  </p:cSld>
  <p:clrMapOvr>
    <a:masterClrMapping/>
  </p:clrMapOvr>
  <p:transition>
    <p:fade thruBlk="1"/>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534CD655-8260-7946-8858-9B6697FD5D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4172436"/>
      </p:ext>
    </p:extLst>
  </p:cSld>
  <p:clrMapOvr>
    <a:masterClrMapping/>
  </p:clrMapOvr>
  <p:transition>
    <p:fade thruBlk="1"/>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E2D959CE-3119-0E42-8CF6-9F09FBD572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5295712"/>
      </p:ext>
    </p:extLst>
  </p:cSld>
  <p:clrMapOvr>
    <a:masterClrMapping/>
  </p:clrMapOvr>
  <p:transition>
    <p:fade thruBlk="1"/>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07386556-40A5-4642-A218-EC54961E2D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6421479"/>
      </p:ext>
    </p:extLst>
  </p:cSld>
  <p:clrMapOvr>
    <a:masterClrMapping/>
  </p:clrMapOvr>
  <p:transition>
    <p:fade thruBlk="1"/>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0206F1C5-4926-7849-A050-4015568F83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334047"/>
      </p:ext>
    </p:extLst>
  </p:cSld>
  <p:clrMapOvr>
    <a:masterClrMapping/>
  </p:clrMapOvr>
  <p:transition>
    <p:fade thruBlk="1"/>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0795FC02-E20B-B64D-A10F-01F0B080F6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3988932"/>
      </p:ext>
    </p:extLst>
  </p:cSld>
  <p:clrMapOvr>
    <a:masterClrMapping/>
  </p:clrMapOvr>
  <p:transition>
    <p:fade thruBlk="1"/>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246B7384-15C1-2B4B-9E10-74548C154A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0445826"/>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7CA3E62F-6CEC-B744-8EE6-C9DBEE87D6ED}" type="slidenum">
              <a:rPr lang="en-US"/>
              <a:pPr>
                <a:defRPr/>
              </a:pPr>
              <a:t>‹#›</a:t>
            </a:fld>
            <a:endParaRPr lang="en-US"/>
          </a:p>
        </p:txBody>
      </p:sp>
    </p:spTree>
    <p:extLst>
      <p:ext uri="{BB962C8B-B14F-4D97-AF65-F5344CB8AC3E}">
        <p14:creationId xmlns:p14="http://schemas.microsoft.com/office/powerpoint/2010/main" val="3802895656"/>
      </p:ext>
    </p:extLst>
  </p:cSld>
  <p:clrMapOvr>
    <a:masterClrMapping/>
  </p:clrMapOvr>
  <p:transition>
    <p:fade thruBlk="1"/>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EF39A79C-AE42-4449-9A49-22A667C6D4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9562835"/>
      </p:ext>
    </p:extLst>
  </p:cSld>
  <p:clrMapOvr>
    <a:masterClrMapping/>
  </p:clrMapOvr>
  <p:transition>
    <p:fade thruBlk="1"/>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DC4CCEDF-DC1F-AA4F-A768-E483A33E25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0123961"/>
      </p:ext>
    </p:extLst>
  </p:cSld>
  <p:clrMapOvr>
    <a:masterClrMapping/>
  </p:clrMapOvr>
  <p:transition>
    <p:fade thruBlk="1"/>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5950" y="547688"/>
            <a:ext cx="2147888" cy="56245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113" y="547688"/>
            <a:ext cx="6294437" cy="56245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70A9428D-AC20-EE4F-AF8A-969AA1DA12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5650541"/>
      </p:ext>
    </p:extLst>
  </p:cSld>
  <p:clrMapOvr>
    <a:masterClrMapping/>
  </p:clrMapOvr>
  <p:transition>
    <p:fade thruBlk="1"/>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8600" y="3124200"/>
            <a:ext cx="8564563" cy="390525"/>
            <a:chOff x="144" y="1968"/>
            <a:chExt cx="5395" cy="246"/>
          </a:xfrm>
        </p:grpSpPr>
        <p:sp>
          <p:nvSpPr>
            <p:cNvPr id="5" name="Freeform 3"/>
            <p:cNvSpPr>
              <a:spLocks/>
            </p:cNvSpPr>
            <p:nvPr userDrawn="1"/>
          </p:nvSpPr>
          <p:spPr bwMode="auto">
            <a:xfrm rot="-5400000" flipH="1" flipV="1">
              <a:off x="2794" y="-586"/>
              <a:ext cx="96" cy="5395"/>
            </a:xfrm>
            <a:custGeom>
              <a:avLst/>
              <a:gdLst>
                <a:gd name="T0" fmla="*/ 0 w 1699"/>
                <a:gd name="T1" fmla="*/ 48415 h 3264"/>
                <a:gd name="T2" fmla="*/ 0 w 1699"/>
                <a:gd name="T3" fmla="*/ 16116 h 3264"/>
                <a:gd name="T4" fmla="*/ 0 w 1699"/>
                <a:gd name="T5" fmla="*/ 2962 h 3264"/>
                <a:gd name="T6" fmla="*/ 0 w 1699"/>
                <a:gd name="T7" fmla="*/ 2962 h 3264"/>
                <a:gd name="T8" fmla="*/ 0 w 1699"/>
                <a:gd name="T9" fmla="*/ 940 h 3264"/>
                <a:gd name="T10" fmla="*/ 0 w 1699"/>
                <a:gd name="T11" fmla="*/ 2284 h 3264"/>
                <a:gd name="T12" fmla="*/ 0 w 1699"/>
                <a:gd name="T13" fmla="*/ 14704 h 3264"/>
                <a:gd name="T14" fmla="*/ 0 w 1699"/>
                <a:gd name="T15" fmla="*/ 37382 h 3264"/>
                <a:gd name="T16" fmla="*/ 0 w 1699"/>
                <a:gd name="T17" fmla="*/ 67816 h 3264"/>
                <a:gd name="T18" fmla="*/ 0 w 1699"/>
                <a:gd name="T19" fmla="*/ 108355 h 3264"/>
                <a:gd name="T20" fmla="*/ 0 w 1699"/>
                <a:gd name="T21" fmla="*/ 145577 h 3264"/>
                <a:gd name="T22" fmla="*/ 0 w 1699"/>
                <a:gd name="T23" fmla="*/ 205511 h 3264"/>
                <a:gd name="T24" fmla="*/ 0 w 1699"/>
                <a:gd name="T25" fmla="*/ 260601 h 3264"/>
                <a:gd name="T26" fmla="*/ 0 w 1699"/>
                <a:gd name="T27" fmla="*/ 281345 h 3264"/>
                <a:gd name="T28" fmla="*/ 0 w 1699"/>
                <a:gd name="T29" fmla="*/ 297778 h 3264"/>
                <a:gd name="T30" fmla="*/ 0 w 1699"/>
                <a:gd name="T31" fmla="*/ 297778 h 3264"/>
                <a:gd name="T32" fmla="*/ 0 w 1699"/>
                <a:gd name="T33" fmla="*/ 295046 h 3264"/>
                <a:gd name="T34" fmla="*/ 0 w 1699"/>
                <a:gd name="T35" fmla="*/ 299161 h 3264"/>
                <a:gd name="T36" fmla="*/ 0 w 1699"/>
                <a:gd name="T37" fmla="*/ 291629 h 3264"/>
                <a:gd name="T38" fmla="*/ 0 w 1699"/>
                <a:gd name="T39" fmla="*/ 271633 h 3264"/>
                <a:gd name="T40" fmla="*/ 0 w 1699"/>
                <a:gd name="T41" fmla="*/ 244122 h 3264"/>
                <a:gd name="T42" fmla="*/ 0 w 1699"/>
                <a:gd name="T43" fmla="*/ 205511 h 3264"/>
                <a:gd name="T44" fmla="*/ 0 w 1699"/>
                <a:gd name="T45" fmla="*/ 166967 h 3264"/>
                <a:gd name="T46" fmla="*/ 0 w 1699"/>
                <a:gd name="T47" fmla="*/ 115945 h 3264"/>
                <a:gd name="T48" fmla="*/ 0 w 1699"/>
                <a:gd name="T49" fmla="*/ 84236 h 3264"/>
                <a:gd name="T50" fmla="*/ 0 w 1699"/>
                <a:gd name="T51" fmla="*/ 48415 h 32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9" h="3264">
                  <a:moveTo>
                    <a:pt x="91" y="526"/>
                  </a:moveTo>
                  <a:cubicBezTo>
                    <a:pt x="116" y="403"/>
                    <a:pt x="152" y="257"/>
                    <a:pt x="211" y="175"/>
                  </a:cubicBezTo>
                  <a:cubicBezTo>
                    <a:pt x="270" y="93"/>
                    <a:pt x="345" y="56"/>
                    <a:pt x="443" y="32"/>
                  </a:cubicBezTo>
                  <a:cubicBezTo>
                    <a:pt x="541" y="8"/>
                    <a:pt x="675" y="36"/>
                    <a:pt x="802" y="32"/>
                  </a:cubicBezTo>
                  <a:cubicBezTo>
                    <a:pt x="929" y="28"/>
                    <a:pt x="1093" y="11"/>
                    <a:pt x="1206" y="10"/>
                  </a:cubicBezTo>
                  <a:cubicBezTo>
                    <a:pt x="1319" y="9"/>
                    <a:pt x="1407" y="0"/>
                    <a:pt x="1482" y="25"/>
                  </a:cubicBezTo>
                  <a:cubicBezTo>
                    <a:pt x="1557" y="50"/>
                    <a:pt x="1626" y="97"/>
                    <a:pt x="1655" y="160"/>
                  </a:cubicBezTo>
                  <a:cubicBezTo>
                    <a:pt x="1684" y="223"/>
                    <a:pt x="1669" y="310"/>
                    <a:pt x="1655" y="406"/>
                  </a:cubicBezTo>
                  <a:cubicBezTo>
                    <a:pt x="1641" y="502"/>
                    <a:pt x="1587" y="608"/>
                    <a:pt x="1572" y="736"/>
                  </a:cubicBezTo>
                  <a:cubicBezTo>
                    <a:pt x="1557" y="864"/>
                    <a:pt x="1555" y="1036"/>
                    <a:pt x="1565" y="1177"/>
                  </a:cubicBezTo>
                  <a:cubicBezTo>
                    <a:pt x="1575" y="1318"/>
                    <a:pt x="1611" y="1405"/>
                    <a:pt x="1632" y="1581"/>
                  </a:cubicBezTo>
                  <a:cubicBezTo>
                    <a:pt x="1653" y="1757"/>
                    <a:pt x="1699" y="2024"/>
                    <a:pt x="1692" y="2232"/>
                  </a:cubicBezTo>
                  <a:cubicBezTo>
                    <a:pt x="1685" y="2440"/>
                    <a:pt x="1598" y="2693"/>
                    <a:pt x="1587" y="2830"/>
                  </a:cubicBezTo>
                  <a:cubicBezTo>
                    <a:pt x="1576" y="2967"/>
                    <a:pt x="1634" y="2988"/>
                    <a:pt x="1625" y="3055"/>
                  </a:cubicBezTo>
                  <a:cubicBezTo>
                    <a:pt x="1616" y="3122"/>
                    <a:pt x="1585" y="3204"/>
                    <a:pt x="1535" y="3234"/>
                  </a:cubicBezTo>
                  <a:cubicBezTo>
                    <a:pt x="1485" y="3264"/>
                    <a:pt x="1427" y="3239"/>
                    <a:pt x="1325" y="3234"/>
                  </a:cubicBezTo>
                  <a:cubicBezTo>
                    <a:pt x="1223" y="3229"/>
                    <a:pt x="1057" y="3202"/>
                    <a:pt x="921" y="3204"/>
                  </a:cubicBezTo>
                  <a:cubicBezTo>
                    <a:pt x="785" y="3206"/>
                    <a:pt x="641" y="3255"/>
                    <a:pt x="510" y="3249"/>
                  </a:cubicBezTo>
                  <a:cubicBezTo>
                    <a:pt x="379" y="3243"/>
                    <a:pt x="214" y="3217"/>
                    <a:pt x="136" y="3167"/>
                  </a:cubicBezTo>
                  <a:cubicBezTo>
                    <a:pt x="58" y="3117"/>
                    <a:pt x="45" y="3036"/>
                    <a:pt x="39" y="2950"/>
                  </a:cubicBezTo>
                  <a:cubicBezTo>
                    <a:pt x="33" y="2864"/>
                    <a:pt x="89" y="2771"/>
                    <a:pt x="99" y="2651"/>
                  </a:cubicBezTo>
                  <a:cubicBezTo>
                    <a:pt x="109" y="2531"/>
                    <a:pt x="114" y="2372"/>
                    <a:pt x="99" y="2232"/>
                  </a:cubicBezTo>
                  <a:cubicBezTo>
                    <a:pt x="84" y="2092"/>
                    <a:pt x="18" y="1975"/>
                    <a:pt x="9" y="1813"/>
                  </a:cubicBezTo>
                  <a:cubicBezTo>
                    <a:pt x="0" y="1651"/>
                    <a:pt x="37" y="1409"/>
                    <a:pt x="46" y="1259"/>
                  </a:cubicBezTo>
                  <a:cubicBezTo>
                    <a:pt x="55" y="1109"/>
                    <a:pt x="52" y="1036"/>
                    <a:pt x="61" y="915"/>
                  </a:cubicBezTo>
                  <a:cubicBezTo>
                    <a:pt x="70" y="794"/>
                    <a:pt x="66" y="649"/>
                    <a:pt x="91" y="526"/>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grpSp>
          <p:nvGrpSpPr>
            <p:cNvPr id="6" name="Group 4"/>
            <p:cNvGrpSpPr>
              <a:grpSpLocks/>
            </p:cNvGrpSpPr>
            <p:nvPr userDrawn="1"/>
          </p:nvGrpSpPr>
          <p:grpSpPr bwMode="auto">
            <a:xfrm>
              <a:off x="2400" y="1968"/>
              <a:ext cx="768" cy="246"/>
              <a:chOff x="1797" y="3074"/>
              <a:chExt cx="2346" cy="655"/>
            </a:xfrm>
          </p:grpSpPr>
          <p:grpSp>
            <p:nvGrpSpPr>
              <p:cNvPr id="7" name="Group 5"/>
              <p:cNvGrpSpPr>
                <a:grpSpLocks/>
              </p:cNvGrpSpPr>
              <p:nvPr/>
            </p:nvGrpSpPr>
            <p:grpSpPr bwMode="auto">
              <a:xfrm>
                <a:off x="1797" y="3074"/>
                <a:ext cx="2346" cy="655"/>
                <a:chOff x="1865" y="1810"/>
                <a:chExt cx="2346" cy="655"/>
              </a:xfrm>
            </p:grpSpPr>
            <p:sp>
              <p:nvSpPr>
                <p:cNvPr id="11" name="Freeform 6"/>
                <p:cNvSpPr>
                  <a:spLocks/>
                </p:cNvSpPr>
                <p:nvPr/>
              </p:nvSpPr>
              <p:spPr bwMode="auto">
                <a:xfrm>
                  <a:off x="2051" y="2007"/>
                  <a:ext cx="2160" cy="458"/>
                </a:xfrm>
                <a:custGeom>
                  <a:avLst/>
                  <a:gdLst>
                    <a:gd name="T0" fmla="*/ 7 w 2161"/>
                    <a:gd name="T1" fmla="*/ 139 h 457"/>
                    <a:gd name="T2" fmla="*/ 89 w 2161"/>
                    <a:gd name="T3" fmla="*/ 275 h 457"/>
                    <a:gd name="T4" fmla="*/ 187 w 2161"/>
                    <a:gd name="T5" fmla="*/ 342 h 457"/>
                    <a:gd name="T6" fmla="*/ 351 w 2161"/>
                    <a:gd name="T7" fmla="*/ 312 h 457"/>
                    <a:gd name="T8" fmla="*/ 561 w 2161"/>
                    <a:gd name="T9" fmla="*/ 290 h 457"/>
                    <a:gd name="T10" fmla="*/ 852 w 2161"/>
                    <a:gd name="T11" fmla="*/ 268 h 457"/>
                    <a:gd name="T12" fmla="*/ 1158 w 2161"/>
                    <a:gd name="T13" fmla="*/ 268 h 457"/>
                    <a:gd name="T14" fmla="*/ 1532 w 2161"/>
                    <a:gd name="T15" fmla="*/ 327 h 457"/>
                    <a:gd name="T16" fmla="*/ 1749 w 2161"/>
                    <a:gd name="T17" fmla="*/ 410 h 457"/>
                    <a:gd name="T18" fmla="*/ 1898 w 2161"/>
                    <a:gd name="T19" fmla="*/ 462 h 457"/>
                    <a:gd name="T20" fmla="*/ 2040 w 2161"/>
                    <a:gd name="T21" fmla="*/ 432 h 457"/>
                    <a:gd name="T22" fmla="*/ 2100 w 2161"/>
                    <a:gd name="T23" fmla="*/ 357 h 457"/>
                    <a:gd name="T24" fmla="*/ 2100 w 2161"/>
                    <a:gd name="T25" fmla="*/ 260 h 457"/>
                    <a:gd name="T26" fmla="*/ 1995 w 2161"/>
                    <a:gd name="T27" fmla="*/ 154 h 457"/>
                    <a:gd name="T28" fmla="*/ 1158 w 2161"/>
                    <a:gd name="T29" fmla="*/ 27 h 457"/>
                    <a:gd name="T30" fmla="*/ 336 w 2161"/>
                    <a:gd name="T31" fmla="*/ 4 h 457"/>
                    <a:gd name="T32" fmla="*/ 52 w 2161"/>
                    <a:gd name="T33" fmla="*/ 49 h 457"/>
                    <a:gd name="T34" fmla="*/ 7 w 2161"/>
                    <a:gd name="T35" fmla="*/ 139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1" h="457">
                      <a:moveTo>
                        <a:pt x="7" y="139"/>
                      </a:moveTo>
                      <a:cubicBezTo>
                        <a:pt x="13" y="175"/>
                        <a:pt x="59" y="234"/>
                        <a:pt x="89" y="266"/>
                      </a:cubicBezTo>
                      <a:cubicBezTo>
                        <a:pt x="119" y="298"/>
                        <a:pt x="143" y="327"/>
                        <a:pt x="187" y="333"/>
                      </a:cubicBezTo>
                      <a:cubicBezTo>
                        <a:pt x="231" y="339"/>
                        <a:pt x="289" y="312"/>
                        <a:pt x="351" y="303"/>
                      </a:cubicBezTo>
                      <a:cubicBezTo>
                        <a:pt x="413" y="294"/>
                        <a:pt x="478" y="288"/>
                        <a:pt x="561" y="281"/>
                      </a:cubicBezTo>
                      <a:cubicBezTo>
                        <a:pt x="644" y="274"/>
                        <a:pt x="751" y="263"/>
                        <a:pt x="852" y="259"/>
                      </a:cubicBezTo>
                      <a:cubicBezTo>
                        <a:pt x="953" y="255"/>
                        <a:pt x="1052" y="249"/>
                        <a:pt x="1167" y="259"/>
                      </a:cubicBezTo>
                      <a:cubicBezTo>
                        <a:pt x="1282" y="269"/>
                        <a:pt x="1443" y="294"/>
                        <a:pt x="1541" y="318"/>
                      </a:cubicBezTo>
                      <a:cubicBezTo>
                        <a:pt x="1639" y="342"/>
                        <a:pt x="1697" y="379"/>
                        <a:pt x="1758" y="401"/>
                      </a:cubicBezTo>
                      <a:cubicBezTo>
                        <a:pt x="1819" y="423"/>
                        <a:pt x="1858" y="449"/>
                        <a:pt x="1907" y="453"/>
                      </a:cubicBezTo>
                      <a:cubicBezTo>
                        <a:pt x="1956" y="457"/>
                        <a:pt x="2015" y="440"/>
                        <a:pt x="2049" y="423"/>
                      </a:cubicBezTo>
                      <a:cubicBezTo>
                        <a:pt x="2083" y="406"/>
                        <a:pt x="2099" y="377"/>
                        <a:pt x="2109" y="348"/>
                      </a:cubicBezTo>
                      <a:cubicBezTo>
                        <a:pt x="2119" y="319"/>
                        <a:pt x="2127" y="283"/>
                        <a:pt x="2109" y="251"/>
                      </a:cubicBezTo>
                      <a:cubicBezTo>
                        <a:pt x="2091" y="219"/>
                        <a:pt x="2161" y="191"/>
                        <a:pt x="2004" y="154"/>
                      </a:cubicBezTo>
                      <a:cubicBezTo>
                        <a:pt x="1847" y="117"/>
                        <a:pt x="1445" y="52"/>
                        <a:pt x="1167" y="27"/>
                      </a:cubicBezTo>
                      <a:cubicBezTo>
                        <a:pt x="889" y="2"/>
                        <a:pt x="522" y="0"/>
                        <a:pt x="336" y="4"/>
                      </a:cubicBezTo>
                      <a:cubicBezTo>
                        <a:pt x="150" y="8"/>
                        <a:pt x="104" y="27"/>
                        <a:pt x="52" y="49"/>
                      </a:cubicBezTo>
                      <a:cubicBezTo>
                        <a:pt x="0" y="71"/>
                        <a:pt x="1" y="103"/>
                        <a:pt x="7" y="139"/>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2" name="Freeform 7"/>
                <p:cNvSpPr>
                  <a:spLocks/>
                </p:cNvSpPr>
                <p:nvPr/>
              </p:nvSpPr>
              <p:spPr bwMode="auto">
                <a:xfrm>
                  <a:off x="1865" y="1810"/>
                  <a:ext cx="2340" cy="586"/>
                </a:xfrm>
                <a:custGeom>
                  <a:avLst/>
                  <a:gdLst>
                    <a:gd name="T0" fmla="*/ 506 w 2341"/>
                    <a:gd name="T1" fmla="*/ 450 h 585"/>
                    <a:gd name="T2" fmla="*/ 274 w 2341"/>
                    <a:gd name="T3" fmla="*/ 524 h 585"/>
                    <a:gd name="T4" fmla="*/ 72 w 2341"/>
                    <a:gd name="T5" fmla="*/ 495 h 585"/>
                    <a:gd name="T6" fmla="*/ 5 w 2341"/>
                    <a:gd name="T7" fmla="*/ 382 h 585"/>
                    <a:gd name="T8" fmla="*/ 43 w 2341"/>
                    <a:gd name="T9" fmla="*/ 224 h 585"/>
                    <a:gd name="T10" fmla="*/ 215 w 2341"/>
                    <a:gd name="T11" fmla="*/ 89 h 585"/>
                    <a:gd name="T12" fmla="*/ 476 w 2341"/>
                    <a:gd name="T13" fmla="*/ 52 h 585"/>
                    <a:gd name="T14" fmla="*/ 731 w 2341"/>
                    <a:gd name="T15" fmla="*/ 74 h 585"/>
                    <a:gd name="T16" fmla="*/ 1090 w 2341"/>
                    <a:gd name="T17" fmla="*/ 37 h 585"/>
                    <a:gd name="T18" fmla="*/ 1358 w 2341"/>
                    <a:gd name="T19" fmla="*/ 7 h 585"/>
                    <a:gd name="T20" fmla="*/ 1769 w 2341"/>
                    <a:gd name="T21" fmla="*/ 7 h 585"/>
                    <a:gd name="T22" fmla="*/ 2195 w 2341"/>
                    <a:gd name="T23" fmla="*/ 52 h 585"/>
                    <a:gd name="T24" fmla="*/ 2278 w 2341"/>
                    <a:gd name="T25" fmla="*/ 111 h 585"/>
                    <a:gd name="T26" fmla="*/ 2323 w 2341"/>
                    <a:gd name="T27" fmla="*/ 246 h 585"/>
                    <a:gd name="T28" fmla="*/ 2330 w 2341"/>
                    <a:gd name="T29" fmla="*/ 382 h 585"/>
                    <a:gd name="T30" fmla="*/ 2315 w 2341"/>
                    <a:gd name="T31" fmla="*/ 465 h 585"/>
                    <a:gd name="T32" fmla="*/ 2330 w 2341"/>
                    <a:gd name="T33" fmla="*/ 547 h 585"/>
                    <a:gd name="T34" fmla="*/ 2300 w 2341"/>
                    <a:gd name="T35" fmla="*/ 592 h 585"/>
                    <a:gd name="T36" fmla="*/ 2225 w 2341"/>
                    <a:gd name="T37" fmla="*/ 562 h 585"/>
                    <a:gd name="T38" fmla="*/ 2053 w 2341"/>
                    <a:gd name="T39" fmla="*/ 495 h 585"/>
                    <a:gd name="T40" fmla="*/ 1769 w 2341"/>
                    <a:gd name="T41" fmla="*/ 457 h 585"/>
                    <a:gd name="T42" fmla="*/ 1604 w 2341"/>
                    <a:gd name="T43" fmla="*/ 457 h 585"/>
                    <a:gd name="T44" fmla="*/ 1320 w 2341"/>
                    <a:gd name="T45" fmla="*/ 427 h 585"/>
                    <a:gd name="T46" fmla="*/ 1186 w 2341"/>
                    <a:gd name="T47" fmla="*/ 420 h 585"/>
                    <a:gd name="T48" fmla="*/ 895 w 2341"/>
                    <a:gd name="T49" fmla="*/ 435 h 585"/>
                    <a:gd name="T50" fmla="*/ 671 w 2341"/>
                    <a:gd name="T51" fmla="*/ 420 h 585"/>
                    <a:gd name="T52" fmla="*/ 506 w 2341"/>
                    <a:gd name="T53" fmla="*/ 450 h 5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41" h="585">
                      <a:moveTo>
                        <a:pt x="506" y="441"/>
                      </a:moveTo>
                      <a:cubicBezTo>
                        <a:pt x="440" y="458"/>
                        <a:pt x="346" y="507"/>
                        <a:pt x="274" y="515"/>
                      </a:cubicBezTo>
                      <a:cubicBezTo>
                        <a:pt x="202" y="523"/>
                        <a:pt x="117" y="510"/>
                        <a:pt x="72" y="486"/>
                      </a:cubicBezTo>
                      <a:cubicBezTo>
                        <a:pt x="27" y="462"/>
                        <a:pt x="10" y="417"/>
                        <a:pt x="5" y="373"/>
                      </a:cubicBezTo>
                      <a:cubicBezTo>
                        <a:pt x="0" y="329"/>
                        <a:pt x="8" y="271"/>
                        <a:pt x="43" y="224"/>
                      </a:cubicBezTo>
                      <a:cubicBezTo>
                        <a:pt x="78" y="177"/>
                        <a:pt x="143" y="118"/>
                        <a:pt x="215" y="89"/>
                      </a:cubicBezTo>
                      <a:cubicBezTo>
                        <a:pt x="287" y="60"/>
                        <a:pt x="390" y="55"/>
                        <a:pt x="476" y="52"/>
                      </a:cubicBezTo>
                      <a:cubicBezTo>
                        <a:pt x="562" y="49"/>
                        <a:pt x="629" y="77"/>
                        <a:pt x="731" y="74"/>
                      </a:cubicBezTo>
                      <a:cubicBezTo>
                        <a:pt x="833" y="71"/>
                        <a:pt x="984" y="48"/>
                        <a:pt x="1090" y="37"/>
                      </a:cubicBezTo>
                      <a:cubicBezTo>
                        <a:pt x="1196" y="26"/>
                        <a:pt x="1252" y="12"/>
                        <a:pt x="1367" y="7"/>
                      </a:cubicBezTo>
                      <a:cubicBezTo>
                        <a:pt x="1482" y="2"/>
                        <a:pt x="1639" y="0"/>
                        <a:pt x="1778" y="7"/>
                      </a:cubicBezTo>
                      <a:cubicBezTo>
                        <a:pt x="1917" y="14"/>
                        <a:pt x="2119" y="35"/>
                        <a:pt x="2204" y="52"/>
                      </a:cubicBezTo>
                      <a:cubicBezTo>
                        <a:pt x="2289" y="69"/>
                        <a:pt x="2266" y="79"/>
                        <a:pt x="2287" y="111"/>
                      </a:cubicBezTo>
                      <a:cubicBezTo>
                        <a:pt x="2308" y="143"/>
                        <a:pt x="2323" y="202"/>
                        <a:pt x="2332" y="246"/>
                      </a:cubicBezTo>
                      <a:cubicBezTo>
                        <a:pt x="2341" y="290"/>
                        <a:pt x="2340" y="338"/>
                        <a:pt x="2339" y="373"/>
                      </a:cubicBezTo>
                      <a:cubicBezTo>
                        <a:pt x="2338" y="408"/>
                        <a:pt x="2324" y="429"/>
                        <a:pt x="2324" y="456"/>
                      </a:cubicBezTo>
                      <a:cubicBezTo>
                        <a:pt x="2324" y="483"/>
                        <a:pt x="2341" y="517"/>
                        <a:pt x="2339" y="538"/>
                      </a:cubicBezTo>
                      <a:cubicBezTo>
                        <a:pt x="2337" y="559"/>
                        <a:pt x="2326" y="581"/>
                        <a:pt x="2309" y="583"/>
                      </a:cubicBezTo>
                      <a:cubicBezTo>
                        <a:pt x="2292" y="585"/>
                        <a:pt x="2275" y="569"/>
                        <a:pt x="2234" y="553"/>
                      </a:cubicBezTo>
                      <a:cubicBezTo>
                        <a:pt x="2193" y="537"/>
                        <a:pt x="2138" y="504"/>
                        <a:pt x="2062" y="486"/>
                      </a:cubicBezTo>
                      <a:cubicBezTo>
                        <a:pt x="1986" y="468"/>
                        <a:pt x="1853" y="454"/>
                        <a:pt x="1778" y="448"/>
                      </a:cubicBezTo>
                      <a:cubicBezTo>
                        <a:pt x="1703" y="442"/>
                        <a:pt x="1688" y="453"/>
                        <a:pt x="1613" y="448"/>
                      </a:cubicBezTo>
                      <a:cubicBezTo>
                        <a:pt x="1538" y="443"/>
                        <a:pt x="1399" y="424"/>
                        <a:pt x="1329" y="418"/>
                      </a:cubicBezTo>
                      <a:cubicBezTo>
                        <a:pt x="1259" y="412"/>
                        <a:pt x="1267" y="410"/>
                        <a:pt x="1195" y="411"/>
                      </a:cubicBezTo>
                      <a:cubicBezTo>
                        <a:pt x="1123" y="412"/>
                        <a:pt x="982" y="426"/>
                        <a:pt x="895" y="426"/>
                      </a:cubicBezTo>
                      <a:cubicBezTo>
                        <a:pt x="808" y="426"/>
                        <a:pt x="738" y="410"/>
                        <a:pt x="671" y="411"/>
                      </a:cubicBezTo>
                      <a:cubicBezTo>
                        <a:pt x="604" y="412"/>
                        <a:pt x="572" y="424"/>
                        <a:pt x="506" y="441"/>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grpSp>
          <p:sp>
            <p:nvSpPr>
              <p:cNvPr id="8" name="Freeform 8"/>
              <p:cNvSpPr>
                <a:spLocks/>
              </p:cNvSpPr>
              <p:nvPr/>
            </p:nvSpPr>
            <p:spPr bwMode="auto">
              <a:xfrm>
                <a:off x="1864" y="3173"/>
                <a:ext cx="898" cy="397"/>
              </a:xfrm>
              <a:custGeom>
                <a:avLst/>
                <a:gdLst>
                  <a:gd name="T0" fmla="*/ 247 w 898"/>
                  <a:gd name="T1" fmla="*/ 397 h 397"/>
                  <a:gd name="T2" fmla="*/ 239 w 898"/>
                  <a:gd name="T3" fmla="*/ 269 h 397"/>
                  <a:gd name="T4" fmla="*/ 142 w 898"/>
                  <a:gd name="T5" fmla="*/ 307 h 397"/>
                  <a:gd name="T6" fmla="*/ 0 w 898"/>
                  <a:gd name="T7" fmla="*/ 299 h 397"/>
                  <a:gd name="T8" fmla="*/ 120 w 898"/>
                  <a:gd name="T9" fmla="*/ 262 h 397"/>
                  <a:gd name="T10" fmla="*/ 224 w 898"/>
                  <a:gd name="T11" fmla="*/ 202 h 397"/>
                  <a:gd name="T12" fmla="*/ 209 w 898"/>
                  <a:gd name="T13" fmla="*/ 67 h 397"/>
                  <a:gd name="T14" fmla="*/ 232 w 898"/>
                  <a:gd name="T15" fmla="*/ 0 h 397"/>
                  <a:gd name="T16" fmla="*/ 292 w 898"/>
                  <a:gd name="T17" fmla="*/ 90 h 397"/>
                  <a:gd name="T18" fmla="*/ 314 w 898"/>
                  <a:gd name="T19" fmla="*/ 187 h 397"/>
                  <a:gd name="T20" fmla="*/ 486 w 898"/>
                  <a:gd name="T21" fmla="*/ 135 h 397"/>
                  <a:gd name="T22" fmla="*/ 651 w 898"/>
                  <a:gd name="T23" fmla="*/ 112 h 397"/>
                  <a:gd name="T24" fmla="*/ 898 w 898"/>
                  <a:gd name="T25" fmla="*/ 82 h 397"/>
                  <a:gd name="T26" fmla="*/ 748 w 898"/>
                  <a:gd name="T27" fmla="*/ 150 h 397"/>
                  <a:gd name="T28" fmla="*/ 464 w 898"/>
                  <a:gd name="T29" fmla="*/ 187 h 397"/>
                  <a:gd name="T30" fmla="*/ 314 w 898"/>
                  <a:gd name="T31" fmla="*/ 232 h 397"/>
                  <a:gd name="T32" fmla="*/ 322 w 898"/>
                  <a:gd name="T33" fmla="*/ 374 h 397"/>
                  <a:gd name="T34" fmla="*/ 247 w 898"/>
                  <a:gd name="T35" fmla="*/ 397 h 3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8" h="397">
                    <a:moveTo>
                      <a:pt x="247" y="397"/>
                    </a:moveTo>
                    <a:lnTo>
                      <a:pt x="239" y="269"/>
                    </a:lnTo>
                    <a:lnTo>
                      <a:pt x="142" y="307"/>
                    </a:lnTo>
                    <a:lnTo>
                      <a:pt x="0" y="299"/>
                    </a:lnTo>
                    <a:lnTo>
                      <a:pt x="120" y="262"/>
                    </a:lnTo>
                    <a:lnTo>
                      <a:pt x="224" y="202"/>
                    </a:lnTo>
                    <a:lnTo>
                      <a:pt x="209" y="67"/>
                    </a:lnTo>
                    <a:lnTo>
                      <a:pt x="232" y="0"/>
                    </a:lnTo>
                    <a:lnTo>
                      <a:pt x="292" y="90"/>
                    </a:lnTo>
                    <a:lnTo>
                      <a:pt x="314" y="187"/>
                    </a:lnTo>
                    <a:lnTo>
                      <a:pt x="486" y="135"/>
                    </a:lnTo>
                    <a:lnTo>
                      <a:pt x="651" y="112"/>
                    </a:lnTo>
                    <a:lnTo>
                      <a:pt x="898" y="82"/>
                    </a:lnTo>
                    <a:lnTo>
                      <a:pt x="748" y="150"/>
                    </a:lnTo>
                    <a:lnTo>
                      <a:pt x="464" y="187"/>
                    </a:lnTo>
                    <a:lnTo>
                      <a:pt x="314" y="232"/>
                    </a:lnTo>
                    <a:lnTo>
                      <a:pt x="322" y="374"/>
                    </a:lnTo>
                    <a:lnTo>
                      <a:pt x="247" y="397"/>
                    </a:ln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 name="Freeform 9"/>
              <p:cNvSpPr>
                <a:spLocks/>
              </p:cNvSpPr>
              <p:nvPr/>
            </p:nvSpPr>
            <p:spPr bwMode="auto">
              <a:xfrm>
                <a:off x="3352" y="3074"/>
                <a:ext cx="156" cy="338"/>
              </a:xfrm>
              <a:custGeom>
                <a:avLst/>
                <a:gdLst>
                  <a:gd name="T0" fmla="*/ 81 w 157"/>
                  <a:gd name="T1" fmla="*/ 8 h 337"/>
                  <a:gd name="T2" fmla="*/ 148 w 157"/>
                  <a:gd name="T3" fmla="*/ 204 h 337"/>
                  <a:gd name="T4" fmla="*/ 133 w 157"/>
                  <a:gd name="T5" fmla="*/ 346 h 337"/>
                  <a:gd name="T6" fmla="*/ 0 w 157"/>
                  <a:gd name="T7" fmla="*/ 0 h 337"/>
                  <a:gd name="T8" fmla="*/ 81 w 157"/>
                  <a:gd name="T9" fmla="*/ 8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337">
                    <a:moveTo>
                      <a:pt x="90" y="8"/>
                    </a:moveTo>
                    <a:lnTo>
                      <a:pt x="157" y="195"/>
                    </a:lnTo>
                    <a:lnTo>
                      <a:pt x="142" y="337"/>
                    </a:lnTo>
                    <a:lnTo>
                      <a:pt x="0" y="0"/>
                    </a:lnTo>
                    <a:lnTo>
                      <a:pt x="90" y="8"/>
                    </a:lnTo>
                    <a:close/>
                  </a:path>
                </a:pathLst>
              </a:custGeom>
              <a:solidFill>
                <a:schemeClr val="folHlink"/>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0" name="Freeform 10"/>
              <p:cNvSpPr>
                <a:spLocks/>
              </p:cNvSpPr>
              <p:nvPr/>
            </p:nvSpPr>
            <p:spPr bwMode="auto">
              <a:xfrm>
                <a:off x="3306" y="3127"/>
                <a:ext cx="809" cy="397"/>
              </a:xfrm>
              <a:custGeom>
                <a:avLst/>
                <a:gdLst>
                  <a:gd name="T0" fmla="*/ 0 w 808"/>
                  <a:gd name="T1" fmla="*/ 375 h 396"/>
                  <a:gd name="T2" fmla="*/ 105 w 808"/>
                  <a:gd name="T3" fmla="*/ 375 h 396"/>
                  <a:gd name="T4" fmla="*/ 255 w 808"/>
                  <a:gd name="T5" fmla="*/ 315 h 396"/>
                  <a:gd name="T6" fmla="*/ 480 w 808"/>
                  <a:gd name="T7" fmla="*/ 112 h 396"/>
                  <a:gd name="T8" fmla="*/ 307 w 808"/>
                  <a:gd name="T9" fmla="*/ 67 h 396"/>
                  <a:gd name="T10" fmla="*/ 232 w 808"/>
                  <a:gd name="T11" fmla="*/ 22 h 396"/>
                  <a:gd name="T12" fmla="*/ 352 w 808"/>
                  <a:gd name="T13" fmla="*/ 22 h 396"/>
                  <a:gd name="T14" fmla="*/ 533 w 808"/>
                  <a:gd name="T15" fmla="*/ 74 h 396"/>
                  <a:gd name="T16" fmla="*/ 630 w 808"/>
                  <a:gd name="T17" fmla="*/ 0 h 396"/>
                  <a:gd name="T18" fmla="*/ 690 w 808"/>
                  <a:gd name="T19" fmla="*/ 0 h 396"/>
                  <a:gd name="T20" fmla="*/ 585 w 808"/>
                  <a:gd name="T21" fmla="*/ 82 h 396"/>
                  <a:gd name="T22" fmla="*/ 810 w 808"/>
                  <a:gd name="T23" fmla="*/ 134 h 396"/>
                  <a:gd name="T24" fmla="*/ 817 w 808"/>
                  <a:gd name="T25" fmla="*/ 218 h 396"/>
                  <a:gd name="T26" fmla="*/ 525 w 808"/>
                  <a:gd name="T27" fmla="*/ 134 h 396"/>
                  <a:gd name="T28" fmla="*/ 344 w 808"/>
                  <a:gd name="T29" fmla="*/ 300 h 396"/>
                  <a:gd name="T30" fmla="*/ 277 w 808"/>
                  <a:gd name="T31" fmla="*/ 353 h 396"/>
                  <a:gd name="T32" fmla="*/ 157 w 808"/>
                  <a:gd name="T33" fmla="*/ 405 h 396"/>
                  <a:gd name="T34" fmla="*/ 0 w 808"/>
                  <a:gd name="T35" fmla="*/ 375 h 3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8" h="396">
                    <a:moveTo>
                      <a:pt x="0" y="366"/>
                    </a:moveTo>
                    <a:lnTo>
                      <a:pt x="105" y="366"/>
                    </a:lnTo>
                    <a:lnTo>
                      <a:pt x="255" y="306"/>
                    </a:lnTo>
                    <a:lnTo>
                      <a:pt x="471" y="112"/>
                    </a:lnTo>
                    <a:lnTo>
                      <a:pt x="307" y="67"/>
                    </a:lnTo>
                    <a:lnTo>
                      <a:pt x="232" y="22"/>
                    </a:lnTo>
                    <a:lnTo>
                      <a:pt x="352" y="22"/>
                    </a:lnTo>
                    <a:lnTo>
                      <a:pt x="524" y="74"/>
                    </a:lnTo>
                    <a:lnTo>
                      <a:pt x="621" y="0"/>
                    </a:lnTo>
                    <a:lnTo>
                      <a:pt x="681" y="0"/>
                    </a:lnTo>
                    <a:lnTo>
                      <a:pt x="576" y="82"/>
                    </a:lnTo>
                    <a:lnTo>
                      <a:pt x="801" y="134"/>
                    </a:lnTo>
                    <a:lnTo>
                      <a:pt x="808" y="209"/>
                    </a:lnTo>
                    <a:lnTo>
                      <a:pt x="516" y="134"/>
                    </a:lnTo>
                    <a:lnTo>
                      <a:pt x="344" y="291"/>
                    </a:lnTo>
                    <a:lnTo>
                      <a:pt x="277" y="344"/>
                    </a:lnTo>
                    <a:lnTo>
                      <a:pt x="157" y="396"/>
                    </a:lnTo>
                    <a:lnTo>
                      <a:pt x="0" y="366"/>
                    </a:lnTo>
                    <a:close/>
                  </a:path>
                </a:pathLst>
              </a:custGeom>
              <a:solidFill>
                <a:schemeClr val="folHlink"/>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grpSp>
      </p:grpSp>
      <p:sp>
        <p:nvSpPr>
          <p:cNvPr id="57355" name="Rectangle 11"/>
          <p:cNvSpPr>
            <a:spLocks noGrp="1" noChangeArrowheads="1"/>
          </p:cNvSpPr>
          <p:nvPr>
            <p:ph type="ctrTitle"/>
          </p:nvPr>
        </p:nvSpPr>
        <p:spPr>
          <a:xfrm>
            <a:off x="685800" y="1416050"/>
            <a:ext cx="7772400" cy="1403350"/>
          </a:xfrm>
        </p:spPr>
        <p:txBody>
          <a:bodyPr anchor="b"/>
          <a:lstStyle>
            <a:lvl1pPr algn="ctr">
              <a:defRPr/>
            </a:lvl1pPr>
          </a:lstStyle>
          <a:p>
            <a:r>
              <a:rPr lang="en-US"/>
              <a:t>Click to edit Master title style</a:t>
            </a:r>
          </a:p>
        </p:txBody>
      </p:sp>
      <p:sp>
        <p:nvSpPr>
          <p:cNvPr id="57356" name="Rectangle 12"/>
          <p:cNvSpPr>
            <a:spLocks noGrp="1" noChangeArrowheads="1"/>
          </p:cNvSpPr>
          <p:nvPr>
            <p:ph type="subTitle" idx="1"/>
          </p:nvPr>
        </p:nvSpPr>
        <p:spPr>
          <a:xfrm>
            <a:off x="1371600" y="3886200"/>
            <a:ext cx="6400800" cy="1066800"/>
          </a:xfrm>
        </p:spPr>
        <p:txBody>
          <a:bodyPr>
            <a:spAutoFit/>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a:xfrm>
            <a:off x="685800" y="6324600"/>
            <a:ext cx="1905000" cy="457200"/>
          </a:xfrm>
        </p:spPr>
        <p:txBody>
          <a:bodyPr/>
          <a:lstStyle>
            <a:lvl1pPr>
              <a:defRPr/>
            </a:lvl1pPr>
          </a:lstStyle>
          <a:p>
            <a:pPr>
              <a:defRPr/>
            </a:pPr>
            <a:endParaRPr lang="en-US">
              <a:solidFill>
                <a:srgbClr val="000000"/>
              </a:solidFill>
              <a:latin typeface="Comic Sans MS"/>
            </a:endParaRPr>
          </a:p>
        </p:txBody>
      </p:sp>
      <p:sp>
        <p:nvSpPr>
          <p:cNvPr id="14" name="Rectangle 14"/>
          <p:cNvSpPr>
            <a:spLocks noGrp="1" noChangeArrowheads="1"/>
          </p:cNvSpPr>
          <p:nvPr>
            <p:ph type="ftr" sz="quarter" idx="11"/>
          </p:nvPr>
        </p:nvSpPr>
        <p:spPr>
          <a:xfrm>
            <a:off x="3124200" y="6324600"/>
            <a:ext cx="2895600" cy="457200"/>
          </a:xfrm>
        </p:spPr>
        <p:txBody>
          <a:bodyPr/>
          <a:lstStyle>
            <a:lvl1pPr>
              <a:defRPr/>
            </a:lvl1pPr>
          </a:lstStyle>
          <a:p>
            <a:pPr>
              <a:defRPr/>
            </a:pPr>
            <a:endParaRPr lang="en-US">
              <a:solidFill>
                <a:srgbClr val="000000"/>
              </a:solidFill>
              <a:latin typeface="Comic Sans MS"/>
            </a:endParaRPr>
          </a:p>
        </p:txBody>
      </p:sp>
      <p:sp>
        <p:nvSpPr>
          <p:cNvPr id="15" name="Rectangle 15"/>
          <p:cNvSpPr>
            <a:spLocks noGrp="1" noChangeArrowheads="1"/>
          </p:cNvSpPr>
          <p:nvPr>
            <p:ph type="sldNum" sz="quarter" idx="12"/>
          </p:nvPr>
        </p:nvSpPr>
        <p:spPr>
          <a:xfrm>
            <a:off x="6553200" y="6324600"/>
            <a:ext cx="1905000" cy="457200"/>
          </a:xfrm>
        </p:spPr>
        <p:txBody>
          <a:bodyPr/>
          <a:lstStyle>
            <a:lvl1pPr>
              <a:defRPr/>
            </a:lvl1pPr>
          </a:lstStyle>
          <a:p>
            <a:pPr>
              <a:defRPr/>
            </a:pPr>
            <a:fld id="{03E195A1-0734-D440-9942-5F3F0D4855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6865409"/>
      </p:ext>
    </p:extLst>
  </p:cSld>
  <p:clrMapOvr>
    <a:masterClrMapping/>
  </p:clrMapOvr>
  <p:transition>
    <p:fade thruBlk="1"/>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latin typeface="Comic Sans MS"/>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mic Sans MS"/>
            </a:endParaRPr>
          </a:p>
        </p:txBody>
      </p:sp>
      <p:sp>
        <p:nvSpPr>
          <p:cNvPr id="6" name="Rectangle 9"/>
          <p:cNvSpPr>
            <a:spLocks noGrp="1" noChangeArrowheads="1"/>
          </p:cNvSpPr>
          <p:nvPr>
            <p:ph type="sldNum" sz="quarter" idx="12"/>
          </p:nvPr>
        </p:nvSpPr>
        <p:spPr>
          <a:ln/>
        </p:spPr>
        <p:txBody>
          <a:bodyPr/>
          <a:lstStyle>
            <a:lvl1pPr>
              <a:defRPr/>
            </a:lvl1pPr>
          </a:lstStyle>
          <a:p>
            <a:pPr>
              <a:defRPr/>
            </a:pPr>
            <a:fld id="{83DBC97D-57BC-7F4F-8DB3-F98C7552CC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9542733"/>
      </p:ext>
    </p:extLst>
  </p:cSld>
  <p:clrMapOvr>
    <a:masterClrMapping/>
  </p:clrMapOvr>
  <p:transition>
    <p:fade thruBlk="1"/>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latin typeface="Comic Sans MS"/>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mic Sans MS"/>
            </a:endParaRPr>
          </a:p>
        </p:txBody>
      </p:sp>
      <p:sp>
        <p:nvSpPr>
          <p:cNvPr id="6" name="Rectangle 9"/>
          <p:cNvSpPr>
            <a:spLocks noGrp="1" noChangeArrowheads="1"/>
          </p:cNvSpPr>
          <p:nvPr>
            <p:ph type="sldNum" sz="quarter" idx="12"/>
          </p:nvPr>
        </p:nvSpPr>
        <p:spPr>
          <a:ln/>
        </p:spPr>
        <p:txBody>
          <a:bodyPr/>
          <a:lstStyle>
            <a:lvl1pPr>
              <a:defRPr/>
            </a:lvl1pPr>
          </a:lstStyle>
          <a:p>
            <a:pPr>
              <a:defRPr/>
            </a:pPr>
            <a:fld id="{0FF3F72F-0C73-E94C-9150-4BCD3A824A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7669700"/>
      </p:ext>
    </p:extLst>
  </p:cSld>
  <p:clrMapOvr>
    <a:masterClrMapping/>
  </p:clrMapOvr>
  <p:transition>
    <p:fade thruBlk="1"/>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000000"/>
              </a:solidFill>
              <a:latin typeface="Comic Sans MS"/>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mic Sans MS"/>
            </a:endParaRPr>
          </a:p>
        </p:txBody>
      </p:sp>
      <p:sp>
        <p:nvSpPr>
          <p:cNvPr id="7" name="Rectangle 9"/>
          <p:cNvSpPr>
            <a:spLocks noGrp="1" noChangeArrowheads="1"/>
          </p:cNvSpPr>
          <p:nvPr>
            <p:ph type="sldNum" sz="quarter" idx="12"/>
          </p:nvPr>
        </p:nvSpPr>
        <p:spPr>
          <a:ln/>
        </p:spPr>
        <p:txBody>
          <a:bodyPr/>
          <a:lstStyle>
            <a:lvl1pPr>
              <a:defRPr/>
            </a:lvl1pPr>
          </a:lstStyle>
          <a:p>
            <a:pPr>
              <a:defRPr/>
            </a:pPr>
            <a:fld id="{C168D6C0-40DA-DC4E-8659-BABBBB0F05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0263635"/>
      </p:ext>
    </p:extLst>
  </p:cSld>
  <p:clrMapOvr>
    <a:masterClrMapping/>
  </p:clrMapOvr>
  <p:transition>
    <p:fade thruBlk="1"/>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000000"/>
              </a:solidFill>
              <a:latin typeface="Comic Sans MS"/>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mic Sans MS"/>
            </a:endParaRPr>
          </a:p>
        </p:txBody>
      </p:sp>
      <p:sp>
        <p:nvSpPr>
          <p:cNvPr id="9" name="Rectangle 9"/>
          <p:cNvSpPr>
            <a:spLocks noGrp="1" noChangeArrowheads="1"/>
          </p:cNvSpPr>
          <p:nvPr>
            <p:ph type="sldNum" sz="quarter" idx="12"/>
          </p:nvPr>
        </p:nvSpPr>
        <p:spPr>
          <a:ln/>
        </p:spPr>
        <p:txBody>
          <a:bodyPr/>
          <a:lstStyle>
            <a:lvl1pPr>
              <a:defRPr/>
            </a:lvl1pPr>
          </a:lstStyle>
          <a:p>
            <a:pPr>
              <a:defRPr/>
            </a:pPr>
            <a:fld id="{EFF7BC26-C6A7-0448-8234-B4416CC727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723009"/>
      </p:ext>
    </p:extLst>
  </p:cSld>
  <p:clrMapOvr>
    <a:masterClrMapping/>
  </p:clrMapOvr>
  <p:transition>
    <p:fade thruBlk="1"/>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000000"/>
              </a:solidFill>
              <a:latin typeface="Comic Sans MS"/>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mic Sans MS"/>
            </a:endParaRPr>
          </a:p>
        </p:txBody>
      </p:sp>
      <p:sp>
        <p:nvSpPr>
          <p:cNvPr id="5" name="Rectangle 9"/>
          <p:cNvSpPr>
            <a:spLocks noGrp="1" noChangeArrowheads="1"/>
          </p:cNvSpPr>
          <p:nvPr>
            <p:ph type="sldNum" sz="quarter" idx="12"/>
          </p:nvPr>
        </p:nvSpPr>
        <p:spPr>
          <a:ln/>
        </p:spPr>
        <p:txBody>
          <a:bodyPr/>
          <a:lstStyle>
            <a:lvl1pPr>
              <a:defRPr/>
            </a:lvl1pPr>
          </a:lstStyle>
          <a:p>
            <a:pPr>
              <a:defRPr/>
            </a:pPr>
            <a:fld id="{7EA33B5F-E911-884E-A230-0DA0298D87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5825325"/>
      </p:ext>
    </p:extLst>
  </p:cSld>
  <p:clrMapOvr>
    <a:masterClrMapping/>
  </p:clrMapOvr>
  <p:transition>
    <p:fade thruBlk="1"/>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000000"/>
              </a:solidFill>
              <a:latin typeface="Comic Sans MS"/>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mic Sans MS"/>
            </a:endParaRPr>
          </a:p>
        </p:txBody>
      </p:sp>
      <p:sp>
        <p:nvSpPr>
          <p:cNvPr id="4" name="Rectangle 9"/>
          <p:cNvSpPr>
            <a:spLocks noGrp="1" noChangeArrowheads="1"/>
          </p:cNvSpPr>
          <p:nvPr>
            <p:ph type="sldNum" sz="quarter" idx="12"/>
          </p:nvPr>
        </p:nvSpPr>
        <p:spPr>
          <a:ln/>
        </p:spPr>
        <p:txBody>
          <a:bodyPr/>
          <a:lstStyle>
            <a:lvl1pPr>
              <a:defRPr/>
            </a:lvl1pPr>
          </a:lstStyle>
          <a:p>
            <a:pPr>
              <a:defRPr/>
            </a:pPr>
            <a:fld id="{88089971-46F2-244F-AC35-AC0A45AD77F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328292"/>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6D656597-0A89-064A-8C3E-5E8365F72056}" type="slidenum">
              <a:rPr lang="en-US"/>
              <a:pPr>
                <a:defRPr/>
              </a:pPr>
              <a:t>‹#›</a:t>
            </a:fld>
            <a:endParaRPr lang="en-US"/>
          </a:p>
        </p:txBody>
      </p:sp>
    </p:spTree>
    <p:extLst>
      <p:ext uri="{BB962C8B-B14F-4D97-AF65-F5344CB8AC3E}">
        <p14:creationId xmlns:p14="http://schemas.microsoft.com/office/powerpoint/2010/main" val="2390418931"/>
      </p:ext>
    </p:extLst>
  </p:cSld>
  <p:clrMapOvr>
    <a:masterClrMapping/>
  </p:clrMapOvr>
  <p:transition>
    <p:fade thruBlk="1"/>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000000"/>
              </a:solidFill>
              <a:latin typeface="Comic Sans MS"/>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mic Sans MS"/>
            </a:endParaRPr>
          </a:p>
        </p:txBody>
      </p:sp>
      <p:sp>
        <p:nvSpPr>
          <p:cNvPr id="7" name="Rectangle 9"/>
          <p:cNvSpPr>
            <a:spLocks noGrp="1" noChangeArrowheads="1"/>
          </p:cNvSpPr>
          <p:nvPr>
            <p:ph type="sldNum" sz="quarter" idx="12"/>
          </p:nvPr>
        </p:nvSpPr>
        <p:spPr>
          <a:ln/>
        </p:spPr>
        <p:txBody>
          <a:bodyPr/>
          <a:lstStyle>
            <a:lvl1pPr>
              <a:defRPr/>
            </a:lvl1pPr>
          </a:lstStyle>
          <a:p>
            <a:pPr>
              <a:defRPr/>
            </a:pPr>
            <a:fld id="{A0798B53-5809-F44D-B9B5-64F47F6CA8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8565745"/>
      </p:ext>
    </p:extLst>
  </p:cSld>
  <p:clrMapOvr>
    <a:masterClrMapping/>
  </p:clrMapOvr>
  <p:transition>
    <p:fade thruBlk="1"/>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000000"/>
              </a:solidFill>
              <a:latin typeface="Comic Sans MS"/>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mic Sans MS"/>
            </a:endParaRPr>
          </a:p>
        </p:txBody>
      </p:sp>
      <p:sp>
        <p:nvSpPr>
          <p:cNvPr id="7" name="Rectangle 9"/>
          <p:cNvSpPr>
            <a:spLocks noGrp="1" noChangeArrowheads="1"/>
          </p:cNvSpPr>
          <p:nvPr>
            <p:ph type="sldNum" sz="quarter" idx="12"/>
          </p:nvPr>
        </p:nvSpPr>
        <p:spPr>
          <a:ln/>
        </p:spPr>
        <p:txBody>
          <a:bodyPr/>
          <a:lstStyle>
            <a:lvl1pPr>
              <a:defRPr/>
            </a:lvl1pPr>
          </a:lstStyle>
          <a:p>
            <a:pPr>
              <a:defRPr/>
            </a:pPr>
            <a:fld id="{38791B59-B86E-5C4C-9192-AE3548AD97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0001143"/>
      </p:ext>
    </p:extLst>
  </p:cSld>
  <p:clrMapOvr>
    <a:masterClrMapping/>
  </p:clrMapOvr>
  <p:transition>
    <p:fade thruBlk="1"/>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latin typeface="Comic Sans MS"/>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mic Sans MS"/>
            </a:endParaRPr>
          </a:p>
        </p:txBody>
      </p:sp>
      <p:sp>
        <p:nvSpPr>
          <p:cNvPr id="6" name="Rectangle 9"/>
          <p:cNvSpPr>
            <a:spLocks noGrp="1" noChangeArrowheads="1"/>
          </p:cNvSpPr>
          <p:nvPr>
            <p:ph type="sldNum" sz="quarter" idx="12"/>
          </p:nvPr>
        </p:nvSpPr>
        <p:spPr>
          <a:ln/>
        </p:spPr>
        <p:txBody>
          <a:bodyPr/>
          <a:lstStyle>
            <a:lvl1pPr>
              <a:defRPr/>
            </a:lvl1pPr>
          </a:lstStyle>
          <a:p>
            <a:pPr>
              <a:defRPr/>
            </a:pPr>
            <a:fld id="{886D6EDA-B2EC-C143-B92D-342CC68632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9930688"/>
      </p:ext>
    </p:extLst>
  </p:cSld>
  <p:clrMapOvr>
    <a:masterClrMapping/>
  </p:clrMapOvr>
  <p:transition>
    <p:fade thruBlk="1"/>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5950" y="547688"/>
            <a:ext cx="2147888" cy="56245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113" y="547688"/>
            <a:ext cx="6294437" cy="56245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latin typeface="Comic Sans MS"/>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mic Sans MS"/>
            </a:endParaRPr>
          </a:p>
        </p:txBody>
      </p:sp>
      <p:sp>
        <p:nvSpPr>
          <p:cNvPr id="6" name="Rectangle 9"/>
          <p:cNvSpPr>
            <a:spLocks noGrp="1" noChangeArrowheads="1"/>
          </p:cNvSpPr>
          <p:nvPr>
            <p:ph type="sldNum" sz="quarter" idx="12"/>
          </p:nvPr>
        </p:nvSpPr>
        <p:spPr>
          <a:ln/>
        </p:spPr>
        <p:txBody>
          <a:bodyPr/>
          <a:lstStyle>
            <a:lvl1pPr>
              <a:defRPr/>
            </a:lvl1pPr>
          </a:lstStyle>
          <a:p>
            <a:pPr>
              <a:defRPr/>
            </a:pPr>
            <a:fld id="{D51B2980-890D-0846-A91C-6B49BD60ED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1895468"/>
      </p:ext>
    </p:extLst>
  </p:cSld>
  <p:clrMapOvr>
    <a:masterClrMapping/>
  </p:clrMapOvr>
  <p:transition>
    <p:fade thruBlk="1"/>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userDrawn="1"/>
          </p:nvGrpSpPr>
          <p:grpSpPr bwMode="auto">
            <a:xfrm>
              <a:off x="0" y="0"/>
              <a:ext cx="5568" cy="4320"/>
              <a:chOff x="0" y="0"/>
              <a:chExt cx="5568" cy="4320"/>
            </a:xfrm>
          </p:grpSpPr>
          <p:grpSp>
            <p:nvGrpSpPr>
              <p:cNvPr id="9" name="Group 4"/>
              <p:cNvGrpSpPr>
                <a:grpSpLocks/>
              </p:cNvGrpSpPr>
              <p:nvPr userDrawn="1"/>
            </p:nvGrpSpPr>
            <p:grpSpPr bwMode="auto">
              <a:xfrm>
                <a:off x="0" y="0"/>
                <a:ext cx="3216" cy="3072"/>
                <a:chOff x="0" y="0"/>
                <a:chExt cx="2928" cy="2784"/>
              </a:xfrm>
            </p:grpSpPr>
            <p:sp>
              <p:nvSpPr>
                <p:cNvPr id="22" name="Oval 5"/>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23" name="Oval 6"/>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24" name="Oval 7"/>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25" name="Oval 8"/>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26" name="Oval 9"/>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grpSp>
          <p:grpSp>
            <p:nvGrpSpPr>
              <p:cNvPr id="10" name="Group 10"/>
              <p:cNvGrpSpPr>
                <a:grpSpLocks/>
              </p:cNvGrpSpPr>
              <p:nvPr userDrawn="1"/>
            </p:nvGrpSpPr>
            <p:grpSpPr bwMode="auto">
              <a:xfrm>
                <a:off x="2016" y="2016"/>
                <a:ext cx="2448" cy="2304"/>
                <a:chOff x="0" y="0"/>
                <a:chExt cx="2928" cy="2784"/>
              </a:xfrm>
            </p:grpSpPr>
            <p:sp>
              <p:nvSpPr>
                <p:cNvPr id="17" name="Oval 11"/>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8" name="Oval 12"/>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9" name="Oval 13"/>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20" name="Oval 14"/>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21" name="Oval 15"/>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grpSp>
          <p:grpSp>
            <p:nvGrpSpPr>
              <p:cNvPr id="11" name="Group 16"/>
              <p:cNvGrpSpPr>
                <a:grpSpLocks/>
              </p:cNvGrpSpPr>
              <p:nvPr userDrawn="1"/>
            </p:nvGrpSpPr>
            <p:grpSpPr bwMode="auto">
              <a:xfrm>
                <a:off x="2832" y="96"/>
                <a:ext cx="2736" cy="2592"/>
                <a:chOff x="0" y="0"/>
                <a:chExt cx="2928" cy="2784"/>
              </a:xfrm>
            </p:grpSpPr>
            <p:sp>
              <p:nvSpPr>
                <p:cNvPr id="12" name="Oval 17"/>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3" name="Oval 18"/>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4" name="Oval 19"/>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5" name="Oval 20"/>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6" name="Oval 21"/>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grpSp>
        </p:grpSp>
        <p:sp>
          <p:nvSpPr>
            <p:cNvPr id="6" name="Line 22"/>
            <p:cNvSpPr>
              <a:spLocks noChangeShapeType="1"/>
            </p:cNvSpPr>
            <p:nvPr userDrawn="1"/>
          </p:nvSpPr>
          <p:spPr bwMode="auto">
            <a:xfrm flipH="1">
              <a:off x="0" y="1536"/>
              <a:ext cx="1584" cy="2160"/>
            </a:xfrm>
            <a:prstGeom prst="line">
              <a:avLst/>
            </a:prstGeom>
            <a:noFill/>
            <a:ln w="9525">
              <a:solidFill>
                <a:schemeClr val="accent1"/>
              </a:solidFill>
              <a:prstDash val="dash"/>
              <a:round/>
              <a:headEnd/>
              <a:tailEnd/>
            </a:ln>
            <a:extLst>
              <a:ext uri="{909E8E84-426E-40dd-AFC4-6F175D3DCCD1}"/>
            </a:extLst>
          </p:spPr>
          <p:txBody>
            <a:bodyPr wrap="none" anchor="ctr"/>
            <a:lstStyle/>
            <a:p>
              <a:pPr algn="l" defTabSz="914400" rtl="0">
                <a:defRPr/>
              </a:pPr>
              <a:endParaRPr lang="en-US">
                <a:solidFill>
                  <a:srgbClr val="EAEAEA"/>
                </a:solidFill>
                <a:latin typeface="Times New Roman" charset="0"/>
                <a:ea typeface="ＭＳ Ｐゴシック" charset="0"/>
                <a:cs typeface="ＭＳ Ｐゴシック" charset="0"/>
              </a:endParaRPr>
            </a:p>
          </p:txBody>
        </p:sp>
        <p:sp>
          <p:nvSpPr>
            <p:cNvPr id="7" name="Line 23"/>
            <p:cNvSpPr>
              <a:spLocks noChangeShapeType="1"/>
            </p:cNvSpPr>
            <p:nvPr userDrawn="1"/>
          </p:nvSpPr>
          <p:spPr bwMode="auto">
            <a:xfrm>
              <a:off x="4176" y="1392"/>
              <a:ext cx="1584" cy="1728"/>
            </a:xfrm>
            <a:prstGeom prst="line">
              <a:avLst/>
            </a:prstGeom>
            <a:noFill/>
            <a:ln w="9525">
              <a:solidFill>
                <a:schemeClr val="accent1"/>
              </a:solidFill>
              <a:prstDash val="dash"/>
              <a:round/>
              <a:headEnd/>
              <a:tailEnd/>
            </a:ln>
            <a:extLst>
              <a:ext uri="{909E8E84-426E-40dd-AFC4-6F175D3DCCD1}"/>
            </a:extLst>
          </p:spPr>
          <p:txBody>
            <a:bodyPr wrap="none" anchor="ctr"/>
            <a:lstStyle/>
            <a:p>
              <a:pPr algn="l" defTabSz="914400" rtl="0">
                <a:defRPr/>
              </a:pPr>
              <a:endParaRPr lang="en-US">
                <a:solidFill>
                  <a:srgbClr val="EAEAEA"/>
                </a:solidFill>
                <a:latin typeface="Times New Roman" charset="0"/>
                <a:ea typeface="ＭＳ Ｐゴシック" charset="0"/>
                <a:cs typeface="ＭＳ Ｐゴシック" charset="0"/>
              </a:endParaRPr>
            </a:p>
          </p:txBody>
        </p:sp>
        <p:sp>
          <p:nvSpPr>
            <p:cNvPr id="8" name="Line 24"/>
            <p:cNvSpPr>
              <a:spLocks noChangeShapeType="1"/>
            </p:cNvSpPr>
            <p:nvPr userDrawn="1"/>
          </p:nvSpPr>
          <p:spPr bwMode="auto">
            <a:xfrm flipV="1">
              <a:off x="3216" y="0"/>
              <a:ext cx="240" cy="3120"/>
            </a:xfrm>
            <a:prstGeom prst="line">
              <a:avLst/>
            </a:prstGeom>
            <a:noFill/>
            <a:ln w="9525">
              <a:solidFill>
                <a:schemeClr val="accent1"/>
              </a:solidFill>
              <a:round/>
              <a:headEnd/>
              <a:tailEnd/>
            </a:ln>
            <a:extLst>
              <a:ext uri="{909E8E84-426E-40dd-AFC4-6F175D3DCCD1}"/>
            </a:extLst>
          </p:spPr>
          <p:txBody>
            <a:bodyPr wrap="none" anchor="ctr"/>
            <a:lstStyle/>
            <a:p>
              <a:pPr algn="l" defTabSz="914400" rtl="0">
                <a:defRPr/>
              </a:pPr>
              <a:endParaRPr lang="en-US">
                <a:solidFill>
                  <a:srgbClr val="EAEAEA"/>
                </a:solidFill>
                <a:latin typeface="Times New Roman" charset="0"/>
                <a:ea typeface="ＭＳ Ｐゴシック" charset="0"/>
                <a:cs typeface="ＭＳ Ｐゴシック" charset="0"/>
              </a:endParaRPr>
            </a:p>
          </p:txBody>
        </p:sp>
      </p:grpSp>
      <p:sp>
        <p:nvSpPr>
          <p:cNvPr id="7193" name="Rectangle 25"/>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194" name="Rectangle 2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7" name="Rectangle 27"/>
          <p:cNvSpPr>
            <a:spLocks noGrp="1" noChangeArrowheads="1"/>
          </p:cNvSpPr>
          <p:nvPr>
            <p:ph type="dt" sz="half" idx="10"/>
          </p:nvPr>
        </p:nvSpPr>
        <p:spPr/>
        <p:txBody>
          <a:bodyPr/>
          <a:lstStyle>
            <a:lvl1pPr>
              <a:defRPr b="0">
                <a:latin typeface="Times New Roman" pitchFamily="-112" charset="0"/>
                <a:ea typeface="+mn-ea"/>
              </a:defRPr>
            </a:lvl1pPr>
          </a:lstStyle>
          <a:p>
            <a:pPr>
              <a:defRPr/>
            </a:pPr>
            <a:endParaRPr lang="en-US"/>
          </a:p>
        </p:txBody>
      </p:sp>
      <p:sp>
        <p:nvSpPr>
          <p:cNvPr id="28" name="Rectangle 28"/>
          <p:cNvSpPr>
            <a:spLocks noGrp="1" noChangeArrowheads="1"/>
          </p:cNvSpPr>
          <p:nvPr>
            <p:ph type="ftr" sz="quarter" idx="11"/>
          </p:nvPr>
        </p:nvSpPr>
        <p:spPr/>
        <p:txBody>
          <a:bodyPr/>
          <a:lstStyle>
            <a:lvl1pPr>
              <a:defRPr b="0">
                <a:latin typeface="Times New Roman" pitchFamily="-112" charset="0"/>
                <a:ea typeface="+mn-ea"/>
              </a:defRPr>
            </a:lvl1pPr>
          </a:lstStyle>
          <a:p>
            <a:pPr>
              <a:defRPr/>
            </a:pPr>
            <a:endParaRPr lang="en-US"/>
          </a:p>
        </p:txBody>
      </p:sp>
      <p:sp>
        <p:nvSpPr>
          <p:cNvPr id="29" name="Rectangle 29"/>
          <p:cNvSpPr>
            <a:spLocks noGrp="1" noChangeArrowheads="1"/>
          </p:cNvSpPr>
          <p:nvPr>
            <p:ph type="sldNum" sz="quarter" idx="12"/>
          </p:nvPr>
        </p:nvSpPr>
        <p:spPr/>
        <p:txBody>
          <a:bodyPr/>
          <a:lstStyle>
            <a:lvl1pPr>
              <a:defRPr b="0">
                <a:latin typeface="Arial" charset="0"/>
                <a:ea typeface="ＭＳ Ｐゴシック" charset="0"/>
                <a:cs typeface="ＭＳ Ｐゴシック" charset="0"/>
              </a:defRPr>
            </a:lvl1pPr>
          </a:lstStyle>
          <a:p>
            <a:pPr>
              <a:defRPr/>
            </a:pPr>
            <a:fld id="{53431CBC-B409-458E-A6B2-931237B8C79F}" type="slidenum">
              <a:rPr lang="en-US"/>
              <a:pPr>
                <a:defRPr/>
              </a:pPr>
              <a:t>‹#›</a:t>
            </a:fld>
            <a:endParaRPr lang="en-US"/>
          </a:p>
        </p:txBody>
      </p:sp>
    </p:spTree>
    <p:extLst>
      <p:ext uri="{BB962C8B-B14F-4D97-AF65-F5344CB8AC3E}">
        <p14:creationId xmlns:p14="http://schemas.microsoft.com/office/powerpoint/2010/main" val="4232237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atin typeface="Comic Sans MS" pitchFamily="-128" charset="0"/>
                <a:ea typeface="+mn-ea"/>
              </a:defRPr>
            </a:lvl1pPr>
          </a:lstStyle>
          <a:p>
            <a:pPr>
              <a:defRPr/>
            </a:pPr>
            <a:endParaRPr lang="en-US"/>
          </a:p>
        </p:txBody>
      </p:sp>
      <p:sp>
        <p:nvSpPr>
          <p:cNvPr id="5" name="Rectangle 8"/>
          <p:cNvSpPr>
            <a:spLocks noGrp="1" noChangeArrowheads="1"/>
          </p:cNvSpPr>
          <p:nvPr>
            <p:ph type="ftr" sz="quarter" idx="11"/>
          </p:nvPr>
        </p:nvSpPr>
        <p:spPr/>
        <p:txBody>
          <a:bodyPr/>
          <a:lstStyle>
            <a:lvl1pPr>
              <a:defRPr>
                <a:latin typeface="Comic Sans MS" pitchFamily="-128" charset="0"/>
                <a:ea typeface="+mn-ea"/>
              </a:defRPr>
            </a:lvl1pPr>
          </a:lstStyle>
          <a:p>
            <a:pPr>
              <a:defRPr/>
            </a:pPr>
            <a:endParaRPr lang="en-US"/>
          </a:p>
        </p:txBody>
      </p:sp>
      <p:sp>
        <p:nvSpPr>
          <p:cNvPr id="6" name="Rectangle 9"/>
          <p:cNvSpPr>
            <a:spLocks noGrp="1" noChangeArrowheads="1"/>
          </p:cNvSpPr>
          <p:nvPr>
            <p:ph type="sldNum" sz="quarter" idx="12"/>
          </p:nvPr>
        </p:nvSpPr>
        <p:spPr/>
        <p:txBody>
          <a:bodyPr/>
          <a:lstStyle>
            <a:lvl1pPr>
              <a:defRPr>
                <a:latin typeface="Comic Sans MS" charset="0"/>
                <a:ea typeface="ＭＳ Ｐゴシック" charset="0"/>
                <a:cs typeface="ＭＳ Ｐゴシック" charset="0"/>
              </a:defRPr>
            </a:lvl1pPr>
          </a:lstStyle>
          <a:p>
            <a:pPr>
              <a:defRPr/>
            </a:pPr>
            <a:fld id="{840FA5DB-4AF1-4AEF-B5FE-CA73D2435790}" type="slidenum">
              <a:rPr lang="en-US"/>
              <a:pPr>
                <a:defRPr/>
              </a:pPr>
              <a:t>‹#›</a:t>
            </a:fld>
            <a:endParaRPr lang="en-US"/>
          </a:p>
        </p:txBody>
      </p:sp>
    </p:spTree>
    <p:extLst>
      <p:ext uri="{BB962C8B-B14F-4D97-AF65-F5344CB8AC3E}">
        <p14:creationId xmlns:p14="http://schemas.microsoft.com/office/powerpoint/2010/main" val="1500612923"/>
      </p:ext>
    </p:extLst>
  </p:cSld>
  <p:clrMapOvr>
    <a:masterClrMapping/>
  </p:clrMapOvr>
  <p:transition>
    <p:fade thruBlk="1"/>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74B89C-B920-A04F-9B9B-AA1D541A435C}" type="slidenum">
              <a:rPr lang="en-US"/>
              <a:pPr>
                <a:defRPr/>
              </a:pPr>
              <a:t>‹#›</a:t>
            </a:fld>
            <a:endParaRPr lang="en-US"/>
          </a:p>
        </p:txBody>
      </p:sp>
    </p:spTree>
    <p:extLst>
      <p:ext uri="{BB962C8B-B14F-4D97-AF65-F5344CB8AC3E}">
        <p14:creationId xmlns:p14="http://schemas.microsoft.com/office/powerpoint/2010/main" val="258139617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B92FF5-E1F1-0840-A2D2-48E0B9C42AF9}" type="slidenum">
              <a:rPr lang="en-US"/>
              <a:pPr>
                <a:defRPr/>
              </a:pPr>
              <a:t>‹#›</a:t>
            </a:fld>
            <a:endParaRPr lang="en-US"/>
          </a:p>
        </p:txBody>
      </p:sp>
    </p:spTree>
    <p:extLst>
      <p:ext uri="{BB962C8B-B14F-4D97-AF65-F5344CB8AC3E}">
        <p14:creationId xmlns:p14="http://schemas.microsoft.com/office/powerpoint/2010/main" val="22218193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327BD7-F356-204B-A47D-02C786B7ADA6}" type="slidenum">
              <a:rPr lang="en-US"/>
              <a:pPr>
                <a:defRPr/>
              </a:pPr>
              <a:t>‹#›</a:t>
            </a:fld>
            <a:endParaRPr lang="en-US"/>
          </a:p>
        </p:txBody>
      </p:sp>
    </p:spTree>
    <p:extLst>
      <p:ext uri="{BB962C8B-B14F-4D97-AF65-F5344CB8AC3E}">
        <p14:creationId xmlns:p14="http://schemas.microsoft.com/office/powerpoint/2010/main" val="7983378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C20F76-8C12-F342-A5B4-31B5F71CE3A1}" type="slidenum">
              <a:rPr lang="en-US"/>
              <a:pPr>
                <a:defRPr/>
              </a:pPr>
              <a:t>‹#›</a:t>
            </a:fld>
            <a:endParaRPr lang="en-US"/>
          </a:p>
        </p:txBody>
      </p:sp>
    </p:spTree>
    <p:extLst>
      <p:ext uri="{BB962C8B-B14F-4D97-AF65-F5344CB8AC3E}">
        <p14:creationId xmlns:p14="http://schemas.microsoft.com/office/powerpoint/2010/main" val="735881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94.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9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18" Type="http://schemas.openxmlformats.org/officeDocument/2006/relationships/theme" Target="../theme/theme13.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xml"/><Relationship Id="rId1" Type="http://schemas.openxmlformats.org/officeDocument/2006/relationships/slideLayout" Target="../slideLayouts/slideLayout12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4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1.pn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8.xml"/><Relationship Id="rId2" Type="http://schemas.openxmlformats.org/officeDocument/2006/relationships/slideLayout" Target="../slideLayouts/slideLayout73.xml"/><Relationship Id="rId16" Type="http://schemas.openxmlformats.org/officeDocument/2006/relationships/image" Target="../media/image4.png"/><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image" Target="../media/image3.png"/><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1.pn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9.xml"/><Relationship Id="rId2" Type="http://schemas.openxmlformats.org/officeDocument/2006/relationships/slideLayout" Target="../slideLayouts/slideLayout84.xml"/><Relationship Id="rId16" Type="http://schemas.openxmlformats.org/officeDocument/2006/relationships/image" Target="../media/image4.png"/><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image" Target="../media/image3.png"/><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Freeform 2"/>
          <p:cNvSpPr>
            <a:spLocks/>
          </p:cNvSpPr>
          <p:nvPr/>
        </p:nvSpPr>
        <p:spPr bwMode="auto">
          <a:xfrm>
            <a:off x="-23813" y="1763713"/>
            <a:ext cx="6899276" cy="171450"/>
          </a:xfrm>
          <a:custGeom>
            <a:avLst/>
            <a:gdLst>
              <a:gd name="T0" fmla="*/ 5519738 w 4346"/>
              <a:gd name="T1" fmla="*/ 15875 h 108"/>
              <a:gd name="T2" fmla="*/ 6440488 w 4346"/>
              <a:gd name="T3" fmla="*/ 26988 h 108"/>
              <a:gd name="T4" fmla="*/ 6815138 w 4346"/>
              <a:gd name="T5" fmla="*/ 47625 h 108"/>
              <a:gd name="T6" fmla="*/ 6815138 w 4346"/>
              <a:gd name="T7" fmla="*/ 79375 h 108"/>
              <a:gd name="T8" fmla="*/ 6872288 w 4346"/>
              <a:gd name="T9" fmla="*/ 115888 h 108"/>
              <a:gd name="T10" fmla="*/ 6834188 w 4346"/>
              <a:gd name="T11" fmla="*/ 141288 h 108"/>
              <a:gd name="T12" fmla="*/ 6480176 w 4346"/>
              <a:gd name="T13" fmla="*/ 157163 h 108"/>
              <a:gd name="T14" fmla="*/ 5834063 w 4346"/>
              <a:gd name="T15" fmla="*/ 157163 h 108"/>
              <a:gd name="T16" fmla="*/ 4967288 w 4346"/>
              <a:gd name="T17" fmla="*/ 149225 h 108"/>
              <a:gd name="T18" fmla="*/ 3811588 w 4346"/>
              <a:gd name="T19" fmla="*/ 149225 h 108"/>
              <a:gd name="T20" fmla="*/ 2751138 w 4346"/>
              <a:gd name="T21" fmla="*/ 155575 h 108"/>
              <a:gd name="T22" fmla="*/ 1042988 w 4346"/>
              <a:gd name="T23" fmla="*/ 161925 h 108"/>
              <a:gd name="T24" fmla="*/ 1588 w 4346"/>
              <a:gd name="T25" fmla="*/ 147638 h 108"/>
              <a:gd name="T26" fmla="*/ 0 w 4346"/>
              <a:gd name="T27" fmla="*/ 20638 h 108"/>
              <a:gd name="T28" fmla="*/ 1042988 w 4346"/>
              <a:gd name="T29" fmla="*/ 19050 h 108"/>
              <a:gd name="T30" fmla="*/ 2141538 w 4346"/>
              <a:gd name="T31" fmla="*/ 11113 h 108"/>
              <a:gd name="T32" fmla="*/ 3595688 w 4346"/>
              <a:gd name="T33" fmla="*/ 14288 h 108"/>
              <a:gd name="T34" fmla="*/ 4498976 w 4346"/>
              <a:gd name="T35" fmla="*/ 12700 h 108"/>
              <a:gd name="T36" fmla="*/ 5519738 w 4346"/>
              <a:gd name="T37" fmla="*/ 15875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27" name="Freeform 3"/>
          <p:cNvSpPr>
            <a:spLocks/>
          </p:cNvSpPr>
          <p:nvPr/>
        </p:nvSpPr>
        <p:spPr bwMode="auto">
          <a:xfrm>
            <a:off x="198438" y="152400"/>
            <a:ext cx="715962" cy="6400800"/>
          </a:xfrm>
          <a:custGeom>
            <a:avLst/>
            <a:gdLst>
              <a:gd name="T0" fmla="*/ 69731 w 883"/>
              <a:gd name="T1" fmla="*/ 4979091 h 4115"/>
              <a:gd name="T2" fmla="*/ 64055 w 883"/>
              <a:gd name="T3" fmla="*/ 4246460 h 4115"/>
              <a:gd name="T4" fmla="*/ 51893 w 883"/>
              <a:gd name="T5" fmla="*/ 3280507 h 4115"/>
              <a:gd name="T6" fmla="*/ 81894 w 883"/>
              <a:gd name="T7" fmla="*/ 2745422 h 4115"/>
              <a:gd name="T8" fmla="*/ 64055 w 883"/>
              <a:gd name="T9" fmla="*/ 1768581 h 4115"/>
              <a:gd name="T10" fmla="*/ 27568 w 883"/>
              <a:gd name="T11" fmla="*/ 1012617 h 4115"/>
              <a:gd name="T12" fmla="*/ 15406 w 883"/>
              <a:gd name="T13" fmla="*/ 441756 h 4115"/>
              <a:gd name="T14" fmla="*/ 39731 w 883"/>
              <a:gd name="T15" fmla="*/ 69997 h 4115"/>
              <a:gd name="T16" fmla="*/ 99732 w 883"/>
              <a:gd name="T17" fmla="*/ 23332 h 4115"/>
              <a:gd name="T18" fmla="*/ 197031 w 883"/>
              <a:gd name="T19" fmla="*/ 57553 h 4115"/>
              <a:gd name="T20" fmla="*/ 287844 w 883"/>
              <a:gd name="T21" fmla="*/ 23332 h 4115"/>
              <a:gd name="T22" fmla="*/ 415144 w 883"/>
              <a:gd name="T23" fmla="*/ 10888 h 4115"/>
              <a:gd name="T24" fmla="*/ 573256 w 883"/>
              <a:gd name="T25" fmla="*/ 93329 h 4115"/>
              <a:gd name="T26" fmla="*/ 646231 w 883"/>
              <a:gd name="T27" fmla="*/ 220878 h 4115"/>
              <a:gd name="T28" fmla="*/ 639744 w 883"/>
              <a:gd name="T29" fmla="*/ 499309 h 4115"/>
              <a:gd name="T30" fmla="*/ 651907 w 883"/>
              <a:gd name="T31" fmla="*/ 1023506 h 4115"/>
              <a:gd name="T32" fmla="*/ 688394 w 883"/>
              <a:gd name="T33" fmla="*/ 1628588 h 4115"/>
              <a:gd name="T34" fmla="*/ 676231 w 883"/>
              <a:gd name="T35" fmla="*/ 2466991 h 4115"/>
              <a:gd name="T36" fmla="*/ 658393 w 883"/>
              <a:gd name="T37" fmla="*/ 3420500 h 4115"/>
              <a:gd name="T38" fmla="*/ 712719 w 883"/>
              <a:gd name="T39" fmla="*/ 4374010 h 4115"/>
              <a:gd name="T40" fmla="*/ 676231 w 883"/>
              <a:gd name="T41" fmla="*/ 5178193 h 4115"/>
              <a:gd name="T42" fmla="*/ 682718 w 883"/>
              <a:gd name="T43" fmla="*/ 6155034 h 4115"/>
              <a:gd name="T44" fmla="*/ 646231 w 883"/>
              <a:gd name="T45" fmla="*/ 6305916 h 4115"/>
              <a:gd name="T46" fmla="*/ 506768 w 883"/>
              <a:gd name="T47" fmla="*/ 6352580 h 4115"/>
              <a:gd name="T48" fmla="*/ 348656 w 883"/>
              <a:gd name="T49" fmla="*/ 6282584 h 4115"/>
              <a:gd name="T50" fmla="*/ 203518 w 883"/>
              <a:gd name="T51" fmla="*/ 6329248 h 4115"/>
              <a:gd name="T52" fmla="*/ 99732 w 883"/>
              <a:gd name="T53" fmla="*/ 6399245 h 4115"/>
              <a:gd name="T54" fmla="*/ 15406 w 883"/>
              <a:gd name="T55" fmla="*/ 6318360 h 4115"/>
              <a:gd name="T56" fmla="*/ 8919 w 883"/>
              <a:gd name="T57" fmla="*/ 6027485 h 4115"/>
              <a:gd name="T58" fmla="*/ 51893 w 883"/>
              <a:gd name="T59" fmla="*/ 5596617 h 4115"/>
              <a:gd name="T60" fmla="*/ 69731 w 883"/>
              <a:gd name="T61" fmla="*/ 4979091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28" name="Freeform 4"/>
          <p:cNvSpPr>
            <a:spLocks/>
          </p:cNvSpPr>
          <p:nvPr/>
        </p:nvSpPr>
        <p:spPr bwMode="invGray">
          <a:xfrm>
            <a:off x="323850" y="1157288"/>
            <a:ext cx="152400" cy="914400"/>
          </a:xfrm>
          <a:custGeom>
            <a:avLst/>
            <a:gdLst>
              <a:gd name="T0" fmla="*/ 127462 w 110"/>
              <a:gd name="T1" fmla="*/ 0 h 842"/>
              <a:gd name="T2" fmla="*/ 112222 w 110"/>
              <a:gd name="T3" fmla="*/ 184618 h 842"/>
              <a:gd name="T4" fmla="*/ 70658 w 110"/>
              <a:gd name="T5" fmla="*/ 393127 h 842"/>
              <a:gd name="T6" fmla="*/ 102524 w 110"/>
              <a:gd name="T7" fmla="*/ 585346 h 842"/>
              <a:gd name="T8" fmla="*/ 121920 w 110"/>
              <a:gd name="T9" fmla="*/ 769964 h 842"/>
              <a:gd name="T10" fmla="*/ 152400 w 110"/>
              <a:gd name="T11" fmla="*/ 914400 h 842"/>
              <a:gd name="T12" fmla="*/ 112222 w 110"/>
              <a:gd name="T13" fmla="*/ 834037 h 842"/>
              <a:gd name="T14" fmla="*/ 81742 w 110"/>
              <a:gd name="T15" fmla="*/ 777566 h 842"/>
              <a:gd name="T16" fmla="*/ 40178 w 110"/>
              <a:gd name="T17" fmla="*/ 649419 h 842"/>
              <a:gd name="T18" fmla="*/ 0 w 110"/>
              <a:gd name="T19" fmla="*/ 449598 h 842"/>
              <a:gd name="T20" fmla="*/ 30480 w 110"/>
              <a:gd name="T21" fmla="*/ 272582 h 842"/>
              <a:gd name="T22" fmla="*/ 70658 w 110"/>
              <a:gd name="T23" fmla="*/ 87965 h 842"/>
              <a:gd name="T24" fmla="*/ 127462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29" name="Rectangle 5"/>
          <p:cNvSpPr>
            <a:spLocks noGrp="1" noChangeArrowheads="1"/>
          </p:cNvSpPr>
          <p:nvPr>
            <p:ph type="title"/>
          </p:nvPr>
        </p:nvSpPr>
        <p:spPr bwMode="auto">
          <a:xfrm>
            <a:off x="519113" y="495300"/>
            <a:ext cx="8594725" cy="852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1030" name="Rectangle 6"/>
          <p:cNvSpPr>
            <a:spLocks noGrp="1" noChangeArrowheads="1"/>
          </p:cNvSpPr>
          <p:nvPr>
            <p:ph type="body" idx="1"/>
          </p:nvPr>
        </p:nvSpPr>
        <p:spPr bwMode="auto">
          <a:xfrm>
            <a:off x="1066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7" name="Rectangle 7"/>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Comic Sans MS" pitchFamily="-128" charset="0"/>
                <a:ea typeface="+mn-ea"/>
                <a:cs typeface="+mn-cs"/>
              </a:defRPr>
            </a:lvl1pPr>
          </a:lstStyle>
          <a:p>
            <a:pPr>
              <a:defRPr/>
            </a:pPr>
            <a:endParaRPr lang="en-US"/>
          </a:p>
        </p:txBody>
      </p:sp>
      <p:sp>
        <p:nvSpPr>
          <p:cNvPr id="5128" name="Rectangle 8"/>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Comic Sans MS" pitchFamily="-128" charset="0"/>
                <a:ea typeface="+mn-ea"/>
                <a:cs typeface="+mn-cs"/>
              </a:defRPr>
            </a:lvl1pPr>
          </a:lstStyle>
          <a:p>
            <a:pPr>
              <a:defRPr/>
            </a:pPr>
            <a:endParaRPr lang="en-US"/>
          </a:p>
        </p:txBody>
      </p:sp>
      <p:sp>
        <p:nvSpPr>
          <p:cNvPr id="5129" name="Rectangle 9"/>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cs typeface="Geneva" charset="0"/>
              </a:defRPr>
            </a:lvl1pPr>
          </a:lstStyle>
          <a:p>
            <a:pPr>
              <a:defRPr/>
            </a:pPr>
            <a:fld id="{76AAB855-DC02-F748-9C53-BAA66C9B236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8"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p:fade thruBlk="1"/>
  </p:transition>
  <p:txStyles>
    <p:titleStyle>
      <a:lvl1pPr algn="l" rtl="0" eaLnBrk="0" fontAlgn="base" hangingPunct="0">
        <a:spcBef>
          <a:spcPct val="0"/>
        </a:spcBef>
        <a:spcAft>
          <a:spcPct val="0"/>
        </a:spcAft>
        <a:defRPr sz="4300">
          <a:solidFill>
            <a:schemeClr val="tx2"/>
          </a:solidFill>
          <a:latin typeface="+mj-lt"/>
          <a:ea typeface="ＭＳ Ｐゴシック" charset="0"/>
          <a:cs typeface="Geneva" charset="0"/>
        </a:defRPr>
      </a:lvl1pPr>
      <a:lvl2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0"/>
        </a:defRPr>
      </a:lvl2pPr>
      <a:lvl3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0"/>
        </a:defRPr>
      </a:lvl3pPr>
      <a:lvl4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0"/>
        </a:defRPr>
      </a:lvl4pPr>
      <a:lvl5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0"/>
        </a:defRPr>
      </a:lvl5pPr>
      <a:lvl6pPr marL="457200" algn="l" rtl="0" fontAlgn="base">
        <a:spcBef>
          <a:spcPct val="0"/>
        </a:spcBef>
        <a:spcAft>
          <a:spcPct val="0"/>
        </a:spcAft>
        <a:defRPr sz="4300">
          <a:solidFill>
            <a:schemeClr val="tx2"/>
          </a:solidFill>
          <a:latin typeface="Comic Sans MS" pitchFamily="-128" charset="0"/>
        </a:defRPr>
      </a:lvl6pPr>
      <a:lvl7pPr marL="914400" algn="l" rtl="0" fontAlgn="base">
        <a:spcBef>
          <a:spcPct val="0"/>
        </a:spcBef>
        <a:spcAft>
          <a:spcPct val="0"/>
        </a:spcAft>
        <a:defRPr sz="4300">
          <a:solidFill>
            <a:schemeClr val="tx2"/>
          </a:solidFill>
          <a:latin typeface="Comic Sans MS" pitchFamily="-128" charset="0"/>
        </a:defRPr>
      </a:lvl7pPr>
      <a:lvl8pPr marL="1371600" algn="l" rtl="0" fontAlgn="base">
        <a:spcBef>
          <a:spcPct val="0"/>
        </a:spcBef>
        <a:spcAft>
          <a:spcPct val="0"/>
        </a:spcAft>
        <a:defRPr sz="4300">
          <a:solidFill>
            <a:schemeClr val="tx2"/>
          </a:solidFill>
          <a:latin typeface="Comic Sans MS" pitchFamily="-128" charset="0"/>
        </a:defRPr>
      </a:lvl8pPr>
      <a:lvl9pPr marL="1828800" algn="l" rtl="0" fontAlgn="base">
        <a:spcBef>
          <a:spcPct val="0"/>
        </a:spcBef>
        <a:spcAft>
          <a:spcPct val="0"/>
        </a:spcAft>
        <a:defRPr sz="4300">
          <a:solidFill>
            <a:schemeClr val="tx2"/>
          </a:solidFill>
          <a:latin typeface="Comic Sans MS" pitchFamily="-128"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SzPct val="80000"/>
        <a:buBlip>
          <a:blip r:embed="rId15"/>
        </a:buBlip>
        <a:defRPr sz="2800">
          <a:solidFill>
            <a:schemeClr val="tx1"/>
          </a:solidFill>
          <a:latin typeface="+mn-lt"/>
          <a:ea typeface="Geneva" pitchFamily="-108" charset="-128"/>
          <a:cs typeface="Geneva" charset="0"/>
        </a:defRPr>
      </a:lvl2pPr>
      <a:lvl3pPr marL="1143000" indent="-228600" algn="l" rtl="0" eaLnBrk="0" fontAlgn="base" hangingPunct="0">
        <a:spcBef>
          <a:spcPct val="20000"/>
        </a:spcBef>
        <a:spcAft>
          <a:spcPct val="0"/>
        </a:spcAft>
        <a:buSzPct val="80000"/>
        <a:buBlip>
          <a:blip r:embed="rId16"/>
        </a:buBlip>
        <a:defRPr sz="2400">
          <a:solidFill>
            <a:schemeClr val="tx1"/>
          </a:solidFill>
          <a:latin typeface="+mn-lt"/>
          <a:ea typeface="Geneva" pitchFamily="-108" charset="-128"/>
          <a:cs typeface="Geneva" charset="0"/>
        </a:defRPr>
      </a:lvl3pPr>
      <a:lvl4pPr marL="1600200" indent="-228600" algn="l" rtl="0" eaLnBrk="0" fontAlgn="base" hangingPunct="0">
        <a:spcBef>
          <a:spcPct val="20000"/>
        </a:spcBef>
        <a:spcAft>
          <a:spcPct val="0"/>
        </a:spcAft>
        <a:buBlip>
          <a:blip r:embed="rId14"/>
        </a:buBlip>
        <a:defRPr sz="2000">
          <a:solidFill>
            <a:schemeClr val="tx1"/>
          </a:solidFill>
          <a:latin typeface="+mn-lt"/>
          <a:ea typeface="Geneva" pitchFamily="-108" charset="-128"/>
          <a:cs typeface="Geneva" charset="0"/>
        </a:defRPr>
      </a:lvl4pPr>
      <a:lvl5pPr marL="2057400" indent="-228600" algn="l" rtl="0" eaLnBrk="0" fontAlgn="base" hangingPunct="0">
        <a:spcBef>
          <a:spcPct val="20000"/>
        </a:spcBef>
        <a:spcAft>
          <a:spcPct val="0"/>
        </a:spcAft>
        <a:buSzPct val="60000"/>
        <a:buBlip>
          <a:blip r:embed="rId15"/>
        </a:buBlip>
        <a:defRPr sz="2000">
          <a:solidFill>
            <a:schemeClr val="tx1"/>
          </a:solidFill>
          <a:latin typeface="+mn-lt"/>
          <a:ea typeface="Geneva" pitchFamily="-108" charset="-128"/>
          <a:cs typeface="Geneva" charset="0"/>
        </a:defRPr>
      </a:lvl5pPr>
      <a:lvl6pPr marL="2514600" indent="-228600" algn="l" rtl="0" fontAlgn="base">
        <a:spcBef>
          <a:spcPct val="20000"/>
        </a:spcBef>
        <a:spcAft>
          <a:spcPct val="0"/>
        </a:spcAft>
        <a:buSzPct val="60000"/>
        <a:buBlip>
          <a:blip r:embed="rId15"/>
        </a:buBlip>
        <a:defRPr sz="2000">
          <a:solidFill>
            <a:schemeClr val="tx1"/>
          </a:solidFill>
          <a:latin typeface="+mn-lt"/>
          <a:ea typeface="Geneva" pitchFamily="-108" charset="-128"/>
        </a:defRPr>
      </a:lvl6pPr>
      <a:lvl7pPr marL="2971800" indent="-228600" algn="l" rtl="0" fontAlgn="base">
        <a:spcBef>
          <a:spcPct val="20000"/>
        </a:spcBef>
        <a:spcAft>
          <a:spcPct val="0"/>
        </a:spcAft>
        <a:buSzPct val="60000"/>
        <a:buBlip>
          <a:blip r:embed="rId15"/>
        </a:buBlip>
        <a:defRPr sz="2000">
          <a:solidFill>
            <a:schemeClr val="tx1"/>
          </a:solidFill>
          <a:latin typeface="+mn-lt"/>
          <a:ea typeface="Geneva" pitchFamily="-108" charset="-128"/>
        </a:defRPr>
      </a:lvl7pPr>
      <a:lvl8pPr marL="3429000" indent="-228600" algn="l" rtl="0" fontAlgn="base">
        <a:spcBef>
          <a:spcPct val="20000"/>
        </a:spcBef>
        <a:spcAft>
          <a:spcPct val="0"/>
        </a:spcAft>
        <a:buSzPct val="60000"/>
        <a:buBlip>
          <a:blip r:embed="rId15"/>
        </a:buBlip>
        <a:defRPr sz="2000">
          <a:solidFill>
            <a:schemeClr val="tx1"/>
          </a:solidFill>
          <a:latin typeface="+mn-lt"/>
          <a:ea typeface="Geneva" pitchFamily="-108" charset="-128"/>
        </a:defRPr>
      </a:lvl8pPr>
      <a:lvl9pPr marL="3886200" indent="-228600" algn="l" rtl="0" fontAlgn="base">
        <a:spcBef>
          <a:spcPct val="20000"/>
        </a:spcBef>
        <a:spcAft>
          <a:spcPct val="0"/>
        </a:spcAft>
        <a:buSzPct val="60000"/>
        <a:buBlip>
          <a:blip r:embed="rId15"/>
        </a:buBlip>
        <a:defRPr sz="2000">
          <a:solidFill>
            <a:schemeClr val="tx1"/>
          </a:solidFill>
          <a:latin typeface="+mn-lt"/>
          <a:ea typeface="Geneva"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4578" name="Group 2"/>
          <p:cNvGrpSpPr>
            <a:grpSpLocks/>
          </p:cNvGrpSpPr>
          <p:nvPr/>
        </p:nvGrpSpPr>
        <p:grpSpPr bwMode="auto">
          <a:xfrm>
            <a:off x="0" y="0"/>
            <a:ext cx="8839200" cy="6858000"/>
            <a:chOff x="0" y="0"/>
            <a:chExt cx="5568" cy="4320"/>
          </a:xfrm>
        </p:grpSpPr>
        <p:grpSp>
          <p:nvGrpSpPr>
            <p:cNvPr id="24584" name="Group 3"/>
            <p:cNvGrpSpPr>
              <a:grpSpLocks/>
            </p:cNvGrpSpPr>
            <p:nvPr userDrawn="1"/>
          </p:nvGrpSpPr>
          <p:grpSpPr bwMode="auto">
            <a:xfrm>
              <a:off x="0" y="0"/>
              <a:ext cx="3216" cy="3072"/>
              <a:chOff x="0" y="0"/>
              <a:chExt cx="2928" cy="2784"/>
            </a:xfrm>
          </p:grpSpPr>
          <p:sp>
            <p:nvSpPr>
              <p:cNvPr id="13333" name="Oval 4"/>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3334" name="Oval 5"/>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3335" name="Oval 6"/>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3336" name="Oval 7"/>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3337" name="Oval 8"/>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grpSp>
        <p:grpSp>
          <p:nvGrpSpPr>
            <p:cNvPr id="24585" name="Group 9"/>
            <p:cNvGrpSpPr>
              <a:grpSpLocks/>
            </p:cNvGrpSpPr>
            <p:nvPr userDrawn="1"/>
          </p:nvGrpSpPr>
          <p:grpSpPr bwMode="auto">
            <a:xfrm>
              <a:off x="2016" y="2016"/>
              <a:ext cx="2448" cy="2304"/>
              <a:chOff x="0" y="0"/>
              <a:chExt cx="2928" cy="2784"/>
            </a:xfrm>
          </p:grpSpPr>
          <p:sp>
            <p:nvSpPr>
              <p:cNvPr id="13328" name="Oval 10"/>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3329" name="Oval 11"/>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3330" name="Oval 12"/>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3331" name="Oval 13"/>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3332" name="Oval 14"/>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grpSp>
        <p:grpSp>
          <p:nvGrpSpPr>
            <p:cNvPr id="24586" name="Group 15"/>
            <p:cNvGrpSpPr>
              <a:grpSpLocks/>
            </p:cNvGrpSpPr>
            <p:nvPr userDrawn="1"/>
          </p:nvGrpSpPr>
          <p:grpSpPr bwMode="auto">
            <a:xfrm>
              <a:off x="2832" y="96"/>
              <a:ext cx="2736" cy="2592"/>
              <a:chOff x="0" y="0"/>
              <a:chExt cx="2928" cy="2784"/>
            </a:xfrm>
          </p:grpSpPr>
          <p:sp>
            <p:nvSpPr>
              <p:cNvPr id="13323" name="Oval 16"/>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3324" name="Oval 17"/>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3325" name="Oval 18"/>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3326" name="Oval 19"/>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3327" name="Oval 20"/>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grpSp>
      </p:grpSp>
      <p:sp>
        <p:nvSpPr>
          <p:cNvPr id="24579" name="Rectangle 21"/>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580" name="Rectangle 22"/>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67" name="Rectangle 2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400" b="1" smtClean="0">
                <a:solidFill>
                  <a:srgbClr val="EAEAEA"/>
                </a:solidFill>
                <a:latin typeface="Times New Roman" pitchFamily="18" charset="0"/>
              </a:defRPr>
            </a:lvl1pPr>
          </a:lstStyle>
          <a:p>
            <a:pPr>
              <a:defRPr/>
            </a:pPr>
            <a:endParaRPr lang="en-US"/>
          </a:p>
        </p:txBody>
      </p:sp>
      <p:sp>
        <p:nvSpPr>
          <p:cNvPr id="616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400" b="1" smtClean="0">
                <a:solidFill>
                  <a:srgbClr val="EAEAEA"/>
                </a:solidFill>
                <a:latin typeface="Times New Roman" pitchFamily="18" charset="0"/>
              </a:defRPr>
            </a:lvl1pPr>
          </a:lstStyle>
          <a:p>
            <a:pPr>
              <a:defRPr/>
            </a:pPr>
            <a:endParaRPr lang="en-US"/>
          </a:p>
        </p:txBody>
      </p:sp>
      <p:sp>
        <p:nvSpPr>
          <p:cNvPr id="6169" name="Rectangle 2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400" b="1" smtClean="0">
                <a:solidFill>
                  <a:srgbClr val="EAEAEA"/>
                </a:solidFill>
                <a:latin typeface="Times New Roman" pitchFamily="18" charset="0"/>
              </a:defRPr>
            </a:lvl1pPr>
          </a:lstStyle>
          <a:p>
            <a:pPr>
              <a:defRPr/>
            </a:pPr>
            <a:fld id="{39596F40-16C5-4B3E-8C10-649516152D9F}" type="slidenum">
              <a:rPr lang="en-US"/>
              <a:pPr>
                <a:defRPr/>
              </a:pPr>
              <a:t>‹#›</a:t>
            </a:fld>
            <a:endParaRPr lang="en-US"/>
          </a:p>
        </p:txBody>
      </p:sp>
    </p:spTree>
    <p:extLst>
      <p:ext uri="{BB962C8B-B14F-4D97-AF65-F5344CB8AC3E}">
        <p14:creationId xmlns:p14="http://schemas.microsoft.com/office/powerpoint/2010/main" val="2144996681"/>
      </p:ext>
    </p:extLst>
  </p:cSld>
  <p:clrMap bg1="dk2" tx1="lt1" bg2="dk1" tx2="lt2" accent1="accent1" accent2="accent2" accent3="accent3" accent4="accent4" accent5="accent5" accent6="accent6" hlink="hlink" folHlink="folHlink"/>
  <p:sldLayoutIdLst>
    <p:sldLayoutId id="2147483899" r:id="rId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MS PGothic" pitchFamily="34"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MS PGothic" pitchFamily="34"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MS PGothic" pitchFamily="34"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MS PGothic" pitchFamily="34"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MS PGothic" pitchFamily="34" charset="-128"/>
          <a:cs typeface="ＭＳ Ｐゴシック" pitchFamily="-112" charset="-128"/>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50178" name="Freeform 2"/>
          <p:cNvSpPr>
            <a:spLocks/>
          </p:cNvSpPr>
          <p:nvPr/>
        </p:nvSpPr>
        <p:spPr bwMode="auto">
          <a:xfrm>
            <a:off x="-23813" y="1763713"/>
            <a:ext cx="6899276" cy="171450"/>
          </a:xfrm>
          <a:custGeom>
            <a:avLst/>
            <a:gdLst>
              <a:gd name="T0" fmla="*/ 2147483647 w 4346"/>
              <a:gd name="T1" fmla="*/ 2147483647 h 108"/>
              <a:gd name="T2" fmla="*/ 2147483647 w 4346"/>
              <a:gd name="T3" fmla="*/ 2147483647 h 108"/>
              <a:gd name="T4" fmla="*/ 2147483647 w 4346"/>
              <a:gd name="T5" fmla="*/ 2147483647 h 108"/>
              <a:gd name="T6" fmla="*/ 2147483647 w 4346"/>
              <a:gd name="T7" fmla="*/ 2147483647 h 108"/>
              <a:gd name="T8" fmla="*/ 2147483647 w 4346"/>
              <a:gd name="T9" fmla="*/ 2147483647 h 108"/>
              <a:gd name="T10" fmla="*/ 2147483647 w 4346"/>
              <a:gd name="T11" fmla="*/ 2147483647 h 108"/>
              <a:gd name="T12" fmla="*/ 2147483647 w 4346"/>
              <a:gd name="T13" fmla="*/ 2147483647 h 108"/>
              <a:gd name="T14" fmla="*/ 2147483647 w 4346"/>
              <a:gd name="T15" fmla="*/ 2147483647 h 108"/>
              <a:gd name="T16" fmla="*/ 2147483647 w 4346"/>
              <a:gd name="T17" fmla="*/ 2147483647 h 108"/>
              <a:gd name="T18" fmla="*/ 2147483647 w 4346"/>
              <a:gd name="T19" fmla="*/ 2147483647 h 108"/>
              <a:gd name="T20" fmla="*/ 2147483647 w 4346"/>
              <a:gd name="T21" fmla="*/ 2147483647 h 108"/>
              <a:gd name="T22" fmla="*/ 2147483647 w 4346"/>
              <a:gd name="T23" fmla="*/ 2147483647 h 108"/>
              <a:gd name="T24" fmla="*/ 2147483647 w 4346"/>
              <a:gd name="T25" fmla="*/ 2147483647 h 108"/>
              <a:gd name="T26" fmla="*/ 0 w 4346"/>
              <a:gd name="T27" fmla="*/ 2147483647 h 108"/>
              <a:gd name="T28" fmla="*/ 2147483647 w 4346"/>
              <a:gd name="T29" fmla="*/ 2147483647 h 108"/>
              <a:gd name="T30" fmla="*/ 2147483647 w 4346"/>
              <a:gd name="T31" fmla="*/ 2147483647 h 108"/>
              <a:gd name="T32" fmla="*/ 2147483647 w 4346"/>
              <a:gd name="T33" fmla="*/ 2147483647 h 108"/>
              <a:gd name="T34" fmla="*/ 2147483647 w 4346"/>
              <a:gd name="T35" fmla="*/ 2147483647 h 108"/>
              <a:gd name="T36" fmla="*/ 2147483647 w 4346"/>
              <a:gd name="T37" fmla="*/ 2147483647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xtLst>
            <a:ext uri="{91240B29-F687-4f45-9708-019B960494DF}"/>
          </a:extLst>
        </p:spPr>
        <p:txBody>
          <a:bodyPr wrap="none" anchor="ctr"/>
          <a:lstStyle/>
          <a:p>
            <a:pPr algn="l" defTabSz="914400" rtl="0">
              <a:defRPr/>
            </a:pPr>
            <a:endParaRPr lang="en-US">
              <a:solidFill>
                <a:srgbClr val="000000"/>
              </a:solidFill>
              <a:latin typeface="Times New Roman" charset="0"/>
              <a:ea typeface="ＭＳ Ｐゴシック" charset="0"/>
              <a:cs typeface="ＭＳ Ｐゴシック" charset="0"/>
            </a:endParaRPr>
          </a:p>
        </p:txBody>
      </p:sp>
      <p:sp>
        <p:nvSpPr>
          <p:cNvPr id="50179" name="Freeform 3"/>
          <p:cNvSpPr>
            <a:spLocks/>
          </p:cNvSpPr>
          <p:nvPr/>
        </p:nvSpPr>
        <p:spPr bwMode="auto">
          <a:xfrm>
            <a:off x="198438" y="152400"/>
            <a:ext cx="715962" cy="6400800"/>
          </a:xfrm>
          <a:custGeom>
            <a:avLst/>
            <a:gdLst>
              <a:gd name="T0" fmla="*/ 2147483647 w 883"/>
              <a:gd name="T1" fmla="*/ 2147483647 h 4115"/>
              <a:gd name="T2" fmla="*/ 2147483647 w 883"/>
              <a:gd name="T3" fmla="*/ 2147483647 h 4115"/>
              <a:gd name="T4" fmla="*/ 2147483647 w 883"/>
              <a:gd name="T5" fmla="*/ 2147483647 h 4115"/>
              <a:gd name="T6" fmla="*/ 2147483647 w 883"/>
              <a:gd name="T7" fmla="*/ 2147483647 h 4115"/>
              <a:gd name="T8" fmla="*/ 2147483647 w 883"/>
              <a:gd name="T9" fmla="*/ 2147483647 h 4115"/>
              <a:gd name="T10" fmla="*/ 2147483647 w 883"/>
              <a:gd name="T11" fmla="*/ 2147483647 h 4115"/>
              <a:gd name="T12" fmla="*/ 2147483647 w 883"/>
              <a:gd name="T13" fmla="*/ 2147483647 h 4115"/>
              <a:gd name="T14" fmla="*/ 2147483647 w 883"/>
              <a:gd name="T15" fmla="*/ 2147483647 h 4115"/>
              <a:gd name="T16" fmla="*/ 2147483647 w 883"/>
              <a:gd name="T17" fmla="*/ 2147483647 h 4115"/>
              <a:gd name="T18" fmla="*/ 2147483647 w 883"/>
              <a:gd name="T19" fmla="*/ 2147483647 h 4115"/>
              <a:gd name="T20" fmla="*/ 2147483647 w 883"/>
              <a:gd name="T21" fmla="*/ 2147483647 h 4115"/>
              <a:gd name="T22" fmla="*/ 2147483647 w 883"/>
              <a:gd name="T23" fmla="*/ 2147483647 h 4115"/>
              <a:gd name="T24" fmla="*/ 2147483647 w 883"/>
              <a:gd name="T25" fmla="*/ 2147483647 h 4115"/>
              <a:gd name="T26" fmla="*/ 2147483647 w 883"/>
              <a:gd name="T27" fmla="*/ 2147483647 h 4115"/>
              <a:gd name="T28" fmla="*/ 2147483647 w 883"/>
              <a:gd name="T29" fmla="*/ 2147483647 h 4115"/>
              <a:gd name="T30" fmla="*/ 2147483647 w 883"/>
              <a:gd name="T31" fmla="*/ 2147483647 h 4115"/>
              <a:gd name="T32" fmla="*/ 2147483647 w 883"/>
              <a:gd name="T33" fmla="*/ 2147483647 h 4115"/>
              <a:gd name="T34" fmla="*/ 2147483647 w 883"/>
              <a:gd name="T35" fmla="*/ 2147483647 h 4115"/>
              <a:gd name="T36" fmla="*/ 2147483647 w 883"/>
              <a:gd name="T37" fmla="*/ 2147483647 h 4115"/>
              <a:gd name="T38" fmla="*/ 2147483647 w 883"/>
              <a:gd name="T39" fmla="*/ 2147483647 h 4115"/>
              <a:gd name="T40" fmla="*/ 2147483647 w 883"/>
              <a:gd name="T41" fmla="*/ 2147483647 h 4115"/>
              <a:gd name="T42" fmla="*/ 2147483647 w 883"/>
              <a:gd name="T43" fmla="*/ 2147483647 h 4115"/>
              <a:gd name="T44" fmla="*/ 2147483647 w 883"/>
              <a:gd name="T45" fmla="*/ 2147483647 h 4115"/>
              <a:gd name="T46" fmla="*/ 2147483647 w 883"/>
              <a:gd name="T47" fmla="*/ 2147483647 h 4115"/>
              <a:gd name="T48" fmla="*/ 2147483647 w 883"/>
              <a:gd name="T49" fmla="*/ 2147483647 h 4115"/>
              <a:gd name="T50" fmla="*/ 2147483647 w 883"/>
              <a:gd name="T51" fmla="*/ 2147483647 h 4115"/>
              <a:gd name="T52" fmla="*/ 2147483647 w 883"/>
              <a:gd name="T53" fmla="*/ 2147483647 h 4115"/>
              <a:gd name="T54" fmla="*/ 2147483647 w 883"/>
              <a:gd name="T55" fmla="*/ 2147483647 h 4115"/>
              <a:gd name="T56" fmla="*/ 2147483647 w 883"/>
              <a:gd name="T57" fmla="*/ 2147483647 h 4115"/>
              <a:gd name="T58" fmla="*/ 2147483647 w 883"/>
              <a:gd name="T59" fmla="*/ 2147483647 h 4115"/>
              <a:gd name="T60" fmla="*/ 2147483647 w 883"/>
              <a:gd name="T61" fmla="*/ 2147483647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xtLst>
            <a:ext uri="{91240B29-F687-4f45-9708-019B960494DF}"/>
          </a:extLst>
        </p:spPr>
        <p:txBody>
          <a:bodyPr wrap="none" anchor="ctr"/>
          <a:lstStyle/>
          <a:p>
            <a:pPr algn="l" defTabSz="914400" rtl="0">
              <a:defRPr/>
            </a:pPr>
            <a:endParaRPr lang="en-US">
              <a:solidFill>
                <a:srgbClr val="000000"/>
              </a:solidFill>
              <a:latin typeface="Times New Roman" charset="0"/>
              <a:ea typeface="ＭＳ Ｐゴシック" charset="0"/>
              <a:cs typeface="ＭＳ Ｐゴシック" charset="0"/>
            </a:endParaRPr>
          </a:p>
        </p:txBody>
      </p:sp>
      <p:sp>
        <p:nvSpPr>
          <p:cNvPr id="50180" name="Freeform 4"/>
          <p:cNvSpPr>
            <a:spLocks/>
          </p:cNvSpPr>
          <p:nvPr/>
        </p:nvSpPr>
        <p:spPr bwMode="invGray">
          <a:xfrm>
            <a:off x="323850" y="1157288"/>
            <a:ext cx="152400" cy="914400"/>
          </a:xfrm>
          <a:custGeom>
            <a:avLst/>
            <a:gdLst>
              <a:gd name="T0" fmla="*/ 2147483647 w 110"/>
              <a:gd name="T1" fmla="*/ 0 h 842"/>
              <a:gd name="T2" fmla="*/ 2147483647 w 110"/>
              <a:gd name="T3" fmla="*/ 2147483647 h 842"/>
              <a:gd name="T4" fmla="*/ 2147483647 w 110"/>
              <a:gd name="T5" fmla="*/ 2147483647 h 842"/>
              <a:gd name="T6" fmla="*/ 2147483647 w 110"/>
              <a:gd name="T7" fmla="*/ 2147483647 h 842"/>
              <a:gd name="T8" fmla="*/ 2147483647 w 110"/>
              <a:gd name="T9" fmla="*/ 2147483647 h 842"/>
              <a:gd name="T10" fmla="*/ 2147483647 w 110"/>
              <a:gd name="T11" fmla="*/ 2147483647 h 842"/>
              <a:gd name="T12" fmla="*/ 2147483647 w 110"/>
              <a:gd name="T13" fmla="*/ 2147483647 h 842"/>
              <a:gd name="T14" fmla="*/ 2147483647 w 110"/>
              <a:gd name="T15" fmla="*/ 2147483647 h 842"/>
              <a:gd name="T16" fmla="*/ 2147483647 w 110"/>
              <a:gd name="T17" fmla="*/ 2147483647 h 842"/>
              <a:gd name="T18" fmla="*/ 0 w 110"/>
              <a:gd name="T19" fmla="*/ 2147483647 h 842"/>
              <a:gd name="T20" fmla="*/ 2147483647 w 110"/>
              <a:gd name="T21" fmla="*/ 2147483647 h 842"/>
              <a:gd name="T22" fmla="*/ 2147483647 w 110"/>
              <a:gd name="T23" fmla="*/ 2147483647 h 842"/>
              <a:gd name="T24" fmla="*/ 2147483647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xtLst>
            <a:ext uri="{91240B29-F687-4f45-9708-019B960494DF}"/>
          </a:extLst>
        </p:spPr>
        <p:txBody>
          <a:bodyPr wrap="none" anchor="ctr"/>
          <a:lstStyle/>
          <a:p>
            <a:pPr algn="l" defTabSz="914400" rtl="0">
              <a:defRPr/>
            </a:pPr>
            <a:endParaRPr lang="en-US">
              <a:solidFill>
                <a:srgbClr val="000000"/>
              </a:solidFill>
              <a:latin typeface="Times New Roman" charset="0"/>
              <a:ea typeface="ＭＳ Ｐゴシック" charset="0"/>
              <a:cs typeface="ＭＳ Ｐゴシック" charset="0"/>
            </a:endParaRPr>
          </a:p>
        </p:txBody>
      </p:sp>
      <p:sp>
        <p:nvSpPr>
          <p:cNvPr id="4101" name="Rectangle 5"/>
          <p:cNvSpPr>
            <a:spLocks noGrp="1" noChangeArrowheads="1"/>
          </p:cNvSpPr>
          <p:nvPr>
            <p:ph type="title"/>
          </p:nvPr>
        </p:nvSpPr>
        <p:spPr bwMode="auto">
          <a:xfrm>
            <a:off x="519113" y="495300"/>
            <a:ext cx="8594725" cy="8524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4102" name="Rectangle 6"/>
          <p:cNvSpPr>
            <a:spLocks noGrp="1" noChangeArrowheads="1"/>
          </p:cNvSpPr>
          <p:nvPr>
            <p:ph type="body" idx="1"/>
          </p:nvPr>
        </p:nvSpPr>
        <p:spPr bwMode="auto">
          <a:xfrm>
            <a:off x="1066800" y="20574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7" name="Rectangle 7"/>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400">
                <a:solidFill>
                  <a:srgbClr val="000000"/>
                </a:solidFill>
                <a:latin typeface="Comic Sans MS" pitchFamily="66" charset="0"/>
              </a:defRPr>
            </a:lvl1pPr>
          </a:lstStyle>
          <a:p>
            <a:pPr>
              <a:defRPr/>
            </a:pPr>
            <a:endParaRPr lang="en-US"/>
          </a:p>
        </p:txBody>
      </p:sp>
      <p:sp>
        <p:nvSpPr>
          <p:cNvPr id="5128" name="Rectangle 8"/>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400">
                <a:solidFill>
                  <a:srgbClr val="000000"/>
                </a:solidFill>
                <a:latin typeface="Comic Sans MS" pitchFamily="66" charset="0"/>
              </a:defRPr>
            </a:lvl1pPr>
          </a:lstStyle>
          <a:p>
            <a:pPr>
              <a:defRPr/>
            </a:pPr>
            <a:endParaRPr lang="en-US"/>
          </a:p>
        </p:txBody>
      </p:sp>
      <p:sp>
        <p:nvSpPr>
          <p:cNvPr id="5129" name="Rectangle 9"/>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400">
                <a:solidFill>
                  <a:srgbClr val="000000"/>
                </a:solidFill>
                <a:latin typeface="Comic Sans MS" pitchFamily="66" charset="0"/>
              </a:defRPr>
            </a:lvl1pPr>
          </a:lstStyle>
          <a:p>
            <a:pPr>
              <a:defRPr/>
            </a:pPr>
            <a:fld id="{9F8E048D-052F-499C-8A80-44F50B73F612}" type="slidenum">
              <a:rPr lang="en-US"/>
              <a:pPr>
                <a:defRPr/>
              </a:pPr>
              <a:t>‹#›</a:t>
            </a:fld>
            <a:endParaRPr lang="en-US"/>
          </a:p>
        </p:txBody>
      </p:sp>
    </p:spTree>
    <p:extLst>
      <p:ext uri="{BB962C8B-B14F-4D97-AF65-F5344CB8AC3E}">
        <p14:creationId xmlns:p14="http://schemas.microsoft.com/office/powerpoint/2010/main" val="1665503882"/>
      </p:ext>
    </p:extLst>
  </p:cSld>
  <p:clrMap bg1="lt1" tx1="dk1" bg2="lt2" tx2="dk2" accent1="accent1" accent2="accent2" accent3="accent3" accent4="accent4" accent5="accent5" accent6="accent6" hlink="hlink" folHlink="folHlink"/>
  <p:sldLayoutIdLst>
    <p:sldLayoutId id="2147483901" r:id="rId1"/>
  </p:sldLayoutIdLst>
  <p:transition>
    <p:fade thruBlk="1"/>
  </p:transition>
  <p:txStyles>
    <p:titleStyle>
      <a:lvl1pPr algn="l" rtl="0" eaLnBrk="0" fontAlgn="base" hangingPunct="0">
        <a:spcBef>
          <a:spcPct val="0"/>
        </a:spcBef>
        <a:spcAft>
          <a:spcPct val="0"/>
        </a:spcAft>
        <a:defRPr sz="4300">
          <a:solidFill>
            <a:schemeClr val="tx2"/>
          </a:solidFill>
          <a:latin typeface="+mj-lt"/>
          <a:ea typeface="MS PGothic" pitchFamily="34" charset="-128"/>
          <a:cs typeface="Geneva" charset="0"/>
        </a:defRPr>
      </a:lvl1pPr>
      <a:lvl2pPr algn="l" rtl="0" eaLnBrk="0" fontAlgn="base" hangingPunct="0">
        <a:spcBef>
          <a:spcPct val="0"/>
        </a:spcBef>
        <a:spcAft>
          <a:spcPct val="0"/>
        </a:spcAft>
        <a:defRPr sz="4300">
          <a:solidFill>
            <a:schemeClr val="tx2"/>
          </a:solidFill>
          <a:latin typeface="Comic Sans MS" pitchFamily="-128" charset="0"/>
          <a:ea typeface="MS PGothic" pitchFamily="34" charset="-128"/>
          <a:cs typeface="Geneva" charset="0"/>
        </a:defRPr>
      </a:lvl2pPr>
      <a:lvl3pPr algn="l" rtl="0" eaLnBrk="0" fontAlgn="base" hangingPunct="0">
        <a:spcBef>
          <a:spcPct val="0"/>
        </a:spcBef>
        <a:spcAft>
          <a:spcPct val="0"/>
        </a:spcAft>
        <a:defRPr sz="4300">
          <a:solidFill>
            <a:schemeClr val="tx2"/>
          </a:solidFill>
          <a:latin typeface="Comic Sans MS" pitchFamily="-128" charset="0"/>
          <a:ea typeface="MS PGothic" pitchFamily="34" charset="-128"/>
          <a:cs typeface="Geneva" charset="0"/>
        </a:defRPr>
      </a:lvl3pPr>
      <a:lvl4pPr algn="l" rtl="0" eaLnBrk="0" fontAlgn="base" hangingPunct="0">
        <a:spcBef>
          <a:spcPct val="0"/>
        </a:spcBef>
        <a:spcAft>
          <a:spcPct val="0"/>
        </a:spcAft>
        <a:defRPr sz="4300">
          <a:solidFill>
            <a:schemeClr val="tx2"/>
          </a:solidFill>
          <a:latin typeface="Comic Sans MS" pitchFamily="-128" charset="0"/>
          <a:ea typeface="MS PGothic" pitchFamily="34" charset="-128"/>
          <a:cs typeface="Geneva" charset="0"/>
        </a:defRPr>
      </a:lvl4pPr>
      <a:lvl5pPr algn="l" rtl="0" eaLnBrk="0" fontAlgn="base" hangingPunct="0">
        <a:spcBef>
          <a:spcPct val="0"/>
        </a:spcBef>
        <a:spcAft>
          <a:spcPct val="0"/>
        </a:spcAft>
        <a:defRPr sz="4300">
          <a:solidFill>
            <a:schemeClr val="tx2"/>
          </a:solidFill>
          <a:latin typeface="Comic Sans MS" pitchFamily="-128" charset="0"/>
          <a:ea typeface="MS PGothic" pitchFamily="34" charset="-128"/>
          <a:cs typeface="Geneva" charset="0"/>
        </a:defRPr>
      </a:lvl5pPr>
      <a:lvl6pPr marL="457200" algn="l" rtl="0" fontAlgn="base">
        <a:spcBef>
          <a:spcPct val="0"/>
        </a:spcBef>
        <a:spcAft>
          <a:spcPct val="0"/>
        </a:spcAft>
        <a:defRPr sz="4300">
          <a:solidFill>
            <a:schemeClr val="tx2"/>
          </a:solidFill>
          <a:latin typeface="Comic Sans MS" pitchFamily="-128" charset="0"/>
        </a:defRPr>
      </a:lvl6pPr>
      <a:lvl7pPr marL="914400" algn="l" rtl="0" fontAlgn="base">
        <a:spcBef>
          <a:spcPct val="0"/>
        </a:spcBef>
        <a:spcAft>
          <a:spcPct val="0"/>
        </a:spcAft>
        <a:defRPr sz="4300">
          <a:solidFill>
            <a:schemeClr val="tx2"/>
          </a:solidFill>
          <a:latin typeface="Comic Sans MS" pitchFamily="-128" charset="0"/>
        </a:defRPr>
      </a:lvl7pPr>
      <a:lvl8pPr marL="1371600" algn="l" rtl="0" fontAlgn="base">
        <a:spcBef>
          <a:spcPct val="0"/>
        </a:spcBef>
        <a:spcAft>
          <a:spcPct val="0"/>
        </a:spcAft>
        <a:defRPr sz="4300">
          <a:solidFill>
            <a:schemeClr val="tx2"/>
          </a:solidFill>
          <a:latin typeface="Comic Sans MS" pitchFamily="-128" charset="0"/>
        </a:defRPr>
      </a:lvl8pPr>
      <a:lvl9pPr marL="1828800" algn="l" rtl="0" fontAlgn="base">
        <a:spcBef>
          <a:spcPct val="0"/>
        </a:spcBef>
        <a:spcAft>
          <a:spcPct val="0"/>
        </a:spcAft>
        <a:defRPr sz="4300">
          <a:solidFill>
            <a:schemeClr val="tx2"/>
          </a:solidFill>
          <a:latin typeface="Comic Sans MS" pitchFamily="-128" charset="0"/>
        </a:defRPr>
      </a:lvl9pPr>
    </p:titleStyle>
    <p:bodyStyle>
      <a:lvl1pPr marL="342900" indent="-342900" algn="l" rtl="0" eaLnBrk="0" fontAlgn="base" hangingPunct="0">
        <a:spcBef>
          <a:spcPct val="20000"/>
        </a:spcBef>
        <a:spcAft>
          <a:spcPct val="0"/>
        </a:spcAft>
        <a:buBlip>
          <a:blip r:embed="rId4"/>
        </a:buBlip>
        <a:defRPr sz="3200">
          <a:solidFill>
            <a:schemeClr val="tx1"/>
          </a:solidFill>
          <a:latin typeface="+mn-lt"/>
          <a:ea typeface="MS PGothic" pitchFamily="34" charset="-128"/>
          <a:cs typeface="Geneva" charset="0"/>
        </a:defRPr>
      </a:lvl1pPr>
      <a:lvl2pPr marL="742950" indent="-285750" algn="l" rtl="0" eaLnBrk="0" fontAlgn="base" hangingPunct="0">
        <a:spcBef>
          <a:spcPct val="20000"/>
        </a:spcBef>
        <a:spcAft>
          <a:spcPct val="0"/>
        </a:spcAft>
        <a:buSzPct val="80000"/>
        <a:buBlip>
          <a:blip r:embed="rId5"/>
        </a:buBlip>
        <a:defRPr sz="2800">
          <a:solidFill>
            <a:schemeClr val="tx1"/>
          </a:solidFill>
          <a:latin typeface="+mn-lt"/>
          <a:ea typeface="Geneva" pitchFamily="-108" charset="-128"/>
          <a:cs typeface="Geneva" charset="0"/>
        </a:defRPr>
      </a:lvl2pPr>
      <a:lvl3pPr marL="1143000" indent="-228600" algn="l" rtl="0" eaLnBrk="0" fontAlgn="base" hangingPunct="0">
        <a:spcBef>
          <a:spcPct val="20000"/>
        </a:spcBef>
        <a:spcAft>
          <a:spcPct val="0"/>
        </a:spcAft>
        <a:buSzPct val="80000"/>
        <a:buBlip>
          <a:blip r:embed="rId6"/>
        </a:buBlip>
        <a:defRPr sz="2400">
          <a:solidFill>
            <a:schemeClr val="tx1"/>
          </a:solidFill>
          <a:latin typeface="+mn-lt"/>
          <a:ea typeface="Geneva" pitchFamily="-108" charset="-128"/>
          <a:cs typeface="Geneva" charset="0"/>
        </a:defRPr>
      </a:lvl3pPr>
      <a:lvl4pPr marL="1600200" indent="-228600" algn="l" rtl="0" eaLnBrk="0" fontAlgn="base" hangingPunct="0">
        <a:spcBef>
          <a:spcPct val="20000"/>
        </a:spcBef>
        <a:spcAft>
          <a:spcPct val="0"/>
        </a:spcAft>
        <a:buBlip>
          <a:blip r:embed="rId4"/>
        </a:buBlip>
        <a:defRPr sz="2000">
          <a:solidFill>
            <a:schemeClr val="tx1"/>
          </a:solidFill>
          <a:latin typeface="+mn-lt"/>
          <a:ea typeface="Geneva" pitchFamily="-108" charset="-128"/>
          <a:cs typeface="Geneva" charset="0"/>
        </a:defRPr>
      </a:lvl4pPr>
      <a:lvl5pPr marL="2057400" indent="-228600" algn="l" rtl="0" eaLnBrk="0" fontAlgn="base" hangingPunct="0">
        <a:spcBef>
          <a:spcPct val="20000"/>
        </a:spcBef>
        <a:spcAft>
          <a:spcPct val="0"/>
        </a:spcAft>
        <a:buSzPct val="60000"/>
        <a:buBlip>
          <a:blip r:embed="rId5"/>
        </a:buBlip>
        <a:defRPr sz="2000">
          <a:solidFill>
            <a:schemeClr val="tx1"/>
          </a:solidFill>
          <a:latin typeface="+mn-lt"/>
          <a:ea typeface="Geneva" pitchFamily="-108" charset="-128"/>
          <a:cs typeface="Geneva" charset="0"/>
        </a:defRPr>
      </a:lvl5pPr>
      <a:lvl6pPr marL="2514600" indent="-228600" algn="l" rtl="0" fontAlgn="base">
        <a:spcBef>
          <a:spcPct val="20000"/>
        </a:spcBef>
        <a:spcAft>
          <a:spcPct val="0"/>
        </a:spcAft>
        <a:buSzPct val="60000"/>
        <a:buBlip>
          <a:blip r:embed="rId5"/>
        </a:buBlip>
        <a:defRPr sz="2000">
          <a:solidFill>
            <a:schemeClr val="tx1"/>
          </a:solidFill>
          <a:latin typeface="+mn-lt"/>
          <a:ea typeface="Geneva" pitchFamily="-108" charset="-128"/>
        </a:defRPr>
      </a:lvl6pPr>
      <a:lvl7pPr marL="2971800" indent="-228600" algn="l" rtl="0" fontAlgn="base">
        <a:spcBef>
          <a:spcPct val="20000"/>
        </a:spcBef>
        <a:spcAft>
          <a:spcPct val="0"/>
        </a:spcAft>
        <a:buSzPct val="60000"/>
        <a:buBlip>
          <a:blip r:embed="rId5"/>
        </a:buBlip>
        <a:defRPr sz="2000">
          <a:solidFill>
            <a:schemeClr val="tx1"/>
          </a:solidFill>
          <a:latin typeface="+mn-lt"/>
          <a:ea typeface="Geneva" pitchFamily="-108" charset="-128"/>
        </a:defRPr>
      </a:lvl7pPr>
      <a:lvl8pPr marL="3429000" indent="-228600" algn="l" rtl="0" fontAlgn="base">
        <a:spcBef>
          <a:spcPct val="20000"/>
        </a:spcBef>
        <a:spcAft>
          <a:spcPct val="0"/>
        </a:spcAft>
        <a:buSzPct val="60000"/>
        <a:buBlip>
          <a:blip r:embed="rId5"/>
        </a:buBlip>
        <a:defRPr sz="2000">
          <a:solidFill>
            <a:schemeClr val="tx1"/>
          </a:solidFill>
          <a:latin typeface="+mn-lt"/>
          <a:ea typeface="Geneva" pitchFamily="-108" charset="-128"/>
        </a:defRPr>
      </a:lvl8pPr>
      <a:lvl9pPr marL="3886200" indent="-228600" algn="l" rtl="0" fontAlgn="base">
        <a:spcBef>
          <a:spcPct val="20000"/>
        </a:spcBef>
        <a:spcAft>
          <a:spcPct val="0"/>
        </a:spcAft>
        <a:buSzPct val="60000"/>
        <a:buBlip>
          <a:blip r:embed="rId5"/>
        </a:buBlip>
        <a:defRPr sz="2000">
          <a:solidFill>
            <a:schemeClr val="tx1"/>
          </a:solidFill>
          <a:latin typeface="+mn-lt"/>
          <a:ea typeface="Geneva"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A941074-0F23-9640-BA01-C33DEBAA9D6C}" type="slidenum">
              <a:rPr lang="en-US"/>
              <a:pPr>
                <a:defRPr/>
              </a:pPr>
              <a:t>‹#›</a:t>
            </a:fld>
            <a:endParaRPr lang="en-US"/>
          </a:p>
        </p:txBody>
      </p:sp>
    </p:spTree>
    <p:extLst>
      <p:ext uri="{BB962C8B-B14F-4D97-AF65-F5344CB8AC3E}">
        <p14:creationId xmlns:p14="http://schemas.microsoft.com/office/powerpoint/2010/main" val="1641472585"/>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ctr" rtl="0" eaLnBrk="0" fontAlgn="base" hangingPunct="0">
        <a:spcBef>
          <a:spcPct val="0"/>
        </a:spcBef>
        <a:spcAft>
          <a:spcPct val="0"/>
        </a:spcAft>
        <a:defRPr sz="4400">
          <a:solidFill>
            <a:schemeClr val="tx2"/>
          </a:solidFill>
          <a:latin typeface="Arial"/>
          <a:ea typeface="ＭＳ Ｐゴシック" pitchFamily="-111"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12"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76AAB855-DC02-F748-9C53-BAA66C9B2362}" type="slidenum">
              <a:rPr lang="en-US" smtClean="0"/>
              <a:pPr>
                <a:defRPr/>
              </a:pPr>
              <a:t>‹#›</a:t>
            </a:fld>
            <a:endParaRPr lang="en-US"/>
          </a:p>
        </p:txBody>
      </p:sp>
    </p:spTree>
    <p:extLst>
      <p:ext uri="{BB962C8B-B14F-4D97-AF65-F5344CB8AC3E}">
        <p14:creationId xmlns:p14="http://schemas.microsoft.com/office/powerpoint/2010/main" val="1669826454"/>
      </p:ext>
    </p:extLst>
  </p:cSld>
  <p:clrMap bg1="dk1" tx1="lt1" bg2="dk2" tx2="lt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 id="2147483928" r:id="rId14"/>
    <p:sldLayoutId id="2147483929" r:id="rId15"/>
    <p:sldLayoutId id="2147483930" r:id="rId16"/>
    <p:sldLayoutId id="2147483931"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86402" name="Freeform 2"/>
          <p:cNvSpPr>
            <a:spLocks/>
          </p:cNvSpPr>
          <p:nvPr/>
        </p:nvSpPr>
        <p:spPr bwMode="auto">
          <a:xfrm>
            <a:off x="-23813" y="1763713"/>
            <a:ext cx="6899276" cy="171450"/>
          </a:xfrm>
          <a:custGeom>
            <a:avLst/>
            <a:gdLst>
              <a:gd name="T0" fmla="*/ 2147483647 w 4346"/>
              <a:gd name="T1" fmla="*/ 2147483647 h 108"/>
              <a:gd name="T2" fmla="*/ 2147483647 w 4346"/>
              <a:gd name="T3" fmla="*/ 2147483647 h 108"/>
              <a:gd name="T4" fmla="*/ 2147483647 w 4346"/>
              <a:gd name="T5" fmla="*/ 2147483647 h 108"/>
              <a:gd name="T6" fmla="*/ 2147483647 w 4346"/>
              <a:gd name="T7" fmla="*/ 2147483647 h 108"/>
              <a:gd name="T8" fmla="*/ 2147483647 w 4346"/>
              <a:gd name="T9" fmla="*/ 2147483647 h 108"/>
              <a:gd name="T10" fmla="*/ 2147483647 w 4346"/>
              <a:gd name="T11" fmla="*/ 2147483647 h 108"/>
              <a:gd name="T12" fmla="*/ 2147483647 w 4346"/>
              <a:gd name="T13" fmla="*/ 2147483647 h 108"/>
              <a:gd name="T14" fmla="*/ 2147483647 w 4346"/>
              <a:gd name="T15" fmla="*/ 2147483647 h 108"/>
              <a:gd name="T16" fmla="*/ 2147483647 w 4346"/>
              <a:gd name="T17" fmla="*/ 2147483647 h 108"/>
              <a:gd name="T18" fmla="*/ 2147483647 w 4346"/>
              <a:gd name="T19" fmla="*/ 2147483647 h 108"/>
              <a:gd name="T20" fmla="*/ 2147483647 w 4346"/>
              <a:gd name="T21" fmla="*/ 2147483647 h 108"/>
              <a:gd name="T22" fmla="*/ 2147483647 w 4346"/>
              <a:gd name="T23" fmla="*/ 2147483647 h 108"/>
              <a:gd name="T24" fmla="*/ 2147483647 w 4346"/>
              <a:gd name="T25" fmla="*/ 2147483647 h 108"/>
              <a:gd name="T26" fmla="*/ 0 w 4346"/>
              <a:gd name="T27" fmla="*/ 2147483647 h 108"/>
              <a:gd name="T28" fmla="*/ 2147483647 w 4346"/>
              <a:gd name="T29" fmla="*/ 2147483647 h 108"/>
              <a:gd name="T30" fmla="*/ 2147483647 w 4346"/>
              <a:gd name="T31" fmla="*/ 2147483647 h 108"/>
              <a:gd name="T32" fmla="*/ 2147483647 w 4346"/>
              <a:gd name="T33" fmla="*/ 2147483647 h 108"/>
              <a:gd name="T34" fmla="*/ 2147483647 w 4346"/>
              <a:gd name="T35" fmla="*/ 2147483647 h 108"/>
              <a:gd name="T36" fmla="*/ 2147483647 w 4346"/>
              <a:gd name="T37" fmla="*/ 2147483647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486403" name="Freeform 3"/>
          <p:cNvSpPr>
            <a:spLocks/>
          </p:cNvSpPr>
          <p:nvPr/>
        </p:nvSpPr>
        <p:spPr bwMode="auto">
          <a:xfrm>
            <a:off x="198438" y="152400"/>
            <a:ext cx="715962" cy="6400800"/>
          </a:xfrm>
          <a:custGeom>
            <a:avLst/>
            <a:gdLst>
              <a:gd name="T0" fmla="*/ 2147483647 w 883"/>
              <a:gd name="T1" fmla="*/ 2147483647 h 4115"/>
              <a:gd name="T2" fmla="*/ 2147483647 w 883"/>
              <a:gd name="T3" fmla="*/ 2147483647 h 4115"/>
              <a:gd name="T4" fmla="*/ 2147483647 w 883"/>
              <a:gd name="T5" fmla="*/ 2147483647 h 4115"/>
              <a:gd name="T6" fmla="*/ 2147483647 w 883"/>
              <a:gd name="T7" fmla="*/ 2147483647 h 4115"/>
              <a:gd name="T8" fmla="*/ 2147483647 w 883"/>
              <a:gd name="T9" fmla="*/ 2147483647 h 4115"/>
              <a:gd name="T10" fmla="*/ 2147483647 w 883"/>
              <a:gd name="T11" fmla="*/ 2147483647 h 4115"/>
              <a:gd name="T12" fmla="*/ 2147483647 w 883"/>
              <a:gd name="T13" fmla="*/ 2147483647 h 4115"/>
              <a:gd name="T14" fmla="*/ 2147483647 w 883"/>
              <a:gd name="T15" fmla="*/ 2147483647 h 4115"/>
              <a:gd name="T16" fmla="*/ 2147483647 w 883"/>
              <a:gd name="T17" fmla="*/ 2147483647 h 4115"/>
              <a:gd name="T18" fmla="*/ 2147483647 w 883"/>
              <a:gd name="T19" fmla="*/ 2147483647 h 4115"/>
              <a:gd name="T20" fmla="*/ 2147483647 w 883"/>
              <a:gd name="T21" fmla="*/ 2147483647 h 4115"/>
              <a:gd name="T22" fmla="*/ 2147483647 w 883"/>
              <a:gd name="T23" fmla="*/ 2147483647 h 4115"/>
              <a:gd name="T24" fmla="*/ 2147483647 w 883"/>
              <a:gd name="T25" fmla="*/ 2147483647 h 4115"/>
              <a:gd name="T26" fmla="*/ 2147483647 w 883"/>
              <a:gd name="T27" fmla="*/ 2147483647 h 4115"/>
              <a:gd name="T28" fmla="*/ 2147483647 w 883"/>
              <a:gd name="T29" fmla="*/ 2147483647 h 4115"/>
              <a:gd name="T30" fmla="*/ 2147483647 w 883"/>
              <a:gd name="T31" fmla="*/ 2147483647 h 4115"/>
              <a:gd name="T32" fmla="*/ 2147483647 w 883"/>
              <a:gd name="T33" fmla="*/ 2147483647 h 4115"/>
              <a:gd name="T34" fmla="*/ 2147483647 w 883"/>
              <a:gd name="T35" fmla="*/ 2147483647 h 4115"/>
              <a:gd name="T36" fmla="*/ 2147483647 w 883"/>
              <a:gd name="T37" fmla="*/ 2147483647 h 4115"/>
              <a:gd name="T38" fmla="*/ 2147483647 w 883"/>
              <a:gd name="T39" fmla="*/ 2147483647 h 4115"/>
              <a:gd name="T40" fmla="*/ 2147483647 w 883"/>
              <a:gd name="T41" fmla="*/ 2147483647 h 4115"/>
              <a:gd name="T42" fmla="*/ 2147483647 w 883"/>
              <a:gd name="T43" fmla="*/ 2147483647 h 4115"/>
              <a:gd name="T44" fmla="*/ 2147483647 w 883"/>
              <a:gd name="T45" fmla="*/ 2147483647 h 4115"/>
              <a:gd name="T46" fmla="*/ 2147483647 w 883"/>
              <a:gd name="T47" fmla="*/ 2147483647 h 4115"/>
              <a:gd name="T48" fmla="*/ 2147483647 w 883"/>
              <a:gd name="T49" fmla="*/ 2147483647 h 4115"/>
              <a:gd name="T50" fmla="*/ 2147483647 w 883"/>
              <a:gd name="T51" fmla="*/ 2147483647 h 4115"/>
              <a:gd name="T52" fmla="*/ 2147483647 w 883"/>
              <a:gd name="T53" fmla="*/ 2147483647 h 4115"/>
              <a:gd name="T54" fmla="*/ 2147483647 w 883"/>
              <a:gd name="T55" fmla="*/ 2147483647 h 4115"/>
              <a:gd name="T56" fmla="*/ 2147483647 w 883"/>
              <a:gd name="T57" fmla="*/ 2147483647 h 4115"/>
              <a:gd name="T58" fmla="*/ 2147483647 w 883"/>
              <a:gd name="T59" fmla="*/ 2147483647 h 4115"/>
              <a:gd name="T60" fmla="*/ 2147483647 w 883"/>
              <a:gd name="T61" fmla="*/ 2147483647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defTabSz="914400" fontAlgn="base">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486404" name="Freeform 4"/>
          <p:cNvSpPr>
            <a:spLocks/>
          </p:cNvSpPr>
          <p:nvPr/>
        </p:nvSpPr>
        <p:spPr bwMode="invGray">
          <a:xfrm>
            <a:off x="323850" y="1157288"/>
            <a:ext cx="152400" cy="914400"/>
          </a:xfrm>
          <a:custGeom>
            <a:avLst/>
            <a:gdLst>
              <a:gd name="T0" fmla="*/ 2147483647 w 110"/>
              <a:gd name="T1" fmla="*/ 0 h 842"/>
              <a:gd name="T2" fmla="*/ 2147483647 w 110"/>
              <a:gd name="T3" fmla="*/ 2147483647 h 842"/>
              <a:gd name="T4" fmla="*/ 2147483647 w 110"/>
              <a:gd name="T5" fmla="*/ 2147483647 h 842"/>
              <a:gd name="T6" fmla="*/ 2147483647 w 110"/>
              <a:gd name="T7" fmla="*/ 2147483647 h 842"/>
              <a:gd name="T8" fmla="*/ 2147483647 w 110"/>
              <a:gd name="T9" fmla="*/ 2147483647 h 842"/>
              <a:gd name="T10" fmla="*/ 2147483647 w 110"/>
              <a:gd name="T11" fmla="*/ 2147483647 h 842"/>
              <a:gd name="T12" fmla="*/ 2147483647 w 110"/>
              <a:gd name="T13" fmla="*/ 2147483647 h 842"/>
              <a:gd name="T14" fmla="*/ 2147483647 w 110"/>
              <a:gd name="T15" fmla="*/ 2147483647 h 842"/>
              <a:gd name="T16" fmla="*/ 2147483647 w 110"/>
              <a:gd name="T17" fmla="*/ 2147483647 h 842"/>
              <a:gd name="T18" fmla="*/ 0 w 110"/>
              <a:gd name="T19" fmla="*/ 2147483647 h 842"/>
              <a:gd name="T20" fmla="*/ 2147483647 w 110"/>
              <a:gd name="T21" fmla="*/ 2147483647 h 842"/>
              <a:gd name="T22" fmla="*/ 2147483647 w 110"/>
              <a:gd name="T23" fmla="*/ 2147483647 h 842"/>
              <a:gd name="T24" fmla="*/ 2147483647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486405" name="Rectangle 5"/>
          <p:cNvSpPr>
            <a:spLocks noGrp="1" noChangeArrowheads="1"/>
          </p:cNvSpPr>
          <p:nvPr>
            <p:ph type="title"/>
          </p:nvPr>
        </p:nvSpPr>
        <p:spPr bwMode="auto">
          <a:xfrm>
            <a:off x="519113" y="495300"/>
            <a:ext cx="8594725" cy="852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486406" name="Rectangle 6"/>
          <p:cNvSpPr>
            <a:spLocks noGrp="1" noChangeArrowheads="1"/>
          </p:cNvSpPr>
          <p:nvPr>
            <p:ph type="body" idx="1"/>
          </p:nvPr>
        </p:nvSpPr>
        <p:spPr bwMode="auto">
          <a:xfrm>
            <a:off x="1066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7" name="Rectangle 7"/>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000000"/>
                </a:solidFill>
                <a:latin typeface="Comic Sans MS" pitchFamily="-128" charset="0"/>
                <a:ea typeface="+mn-ea"/>
                <a:cs typeface="+mn-cs"/>
              </a:defRPr>
            </a:lvl1pPr>
          </a:lstStyle>
          <a:p>
            <a:pPr defTabSz="914400" fontAlgn="base">
              <a:spcBef>
                <a:spcPct val="0"/>
              </a:spcBef>
              <a:spcAft>
                <a:spcPct val="0"/>
              </a:spcAft>
              <a:defRPr/>
            </a:pPr>
            <a:endParaRPr lang="en-US"/>
          </a:p>
        </p:txBody>
      </p:sp>
      <p:sp>
        <p:nvSpPr>
          <p:cNvPr id="5128" name="Rectangle 8"/>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000000"/>
                </a:solidFill>
                <a:latin typeface="Comic Sans MS" pitchFamily="-128" charset="0"/>
                <a:ea typeface="+mn-ea"/>
                <a:cs typeface="+mn-cs"/>
              </a:defRPr>
            </a:lvl1pPr>
          </a:lstStyle>
          <a:p>
            <a:pPr defTabSz="914400" fontAlgn="base">
              <a:spcBef>
                <a:spcPct val="0"/>
              </a:spcBef>
              <a:spcAft>
                <a:spcPct val="0"/>
              </a:spcAft>
              <a:defRPr/>
            </a:pPr>
            <a:endParaRPr lang="en-US"/>
          </a:p>
        </p:txBody>
      </p:sp>
      <p:sp>
        <p:nvSpPr>
          <p:cNvPr id="5129" name="Rectangle 9"/>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000000"/>
                </a:solidFill>
                <a:latin typeface="Comic Sans MS" charset="0"/>
              </a:defRPr>
            </a:lvl1pPr>
          </a:lstStyle>
          <a:p>
            <a:pPr defTabSz="914400" fontAlgn="base">
              <a:spcBef>
                <a:spcPct val="0"/>
              </a:spcBef>
              <a:spcAft>
                <a:spcPct val="0"/>
              </a:spcAft>
              <a:defRPr/>
            </a:pPr>
            <a:fld id="{9DF6A064-D990-8742-9EED-4B48FA4423FD}" type="slidenum">
              <a:rPr lang="en-US">
                <a:ea typeface="ＭＳ Ｐゴシック" charset="0"/>
                <a:cs typeface="ＭＳ Ｐゴシック" charset="0"/>
              </a:rPr>
              <a:pPr defTabSz="914400"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241436618"/>
      </p:ext>
    </p:extLst>
  </p:cSld>
  <p:clrMap bg1="lt1" tx1="dk1" bg2="lt2" tx2="dk2" accent1="accent1" accent2="accent2" accent3="accent3" accent4="accent4" accent5="accent5" accent6="accent6" hlink="hlink" folHlink="folHlink"/>
  <p:sldLayoutIdLst>
    <p:sldLayoutId id="2147483933" r:id="rId1"/>
  </p:sldLayoutIdLst>
  <p:transition>
    <p:fade thruBlk="1"/>
  </p:transition>
  <p:txStyles>
    <p:titleStyle>
      <a:lvl1pPr algn="l" rtl="0" eaLnBrk="0" fontAlgn="base" hangingPunct="0">
        <a:spcBef>
          <a:spcPct val="0"/>
        </a:spcBef>
        <a:spcAft>
          <a:spcPct val="0"/>
        </a:spcAft>
        <a:defRPr sz="4300">
          <a:solidFill>
            <a:schemeClr val="tx2"/>
          </a:solidFill>
          <a:latin typeface="+mj-lt"/>
          <a:ea typeface="ＭＳ Ｐゴシック" charset="0"/>
          <a:cs typeface="Geneva" charset="0"/>
        </a:defRPr>
      </a:lvl1pPr>
      <a:lvl2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0"/>
        </a:defRPr>
      </a:lvl2pPr>
      <a:lvl3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0"/>
        </a:defRPr>
      </a:lvl3pPr>
      <a:lvl4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0"/>
        </a:defRPr>
      </a:lvl4pPr>
      <a:lvl5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0"/>
        </a:defRPr>
      </a:lvl5pPr>
      <a:lvl6pPr marL="457200" algn="l" rtl="0" fontAlgn="base">
        <a:spcBef>
          <a:spcPct val="0"/>
        </a:spcBef>
        <a:spcAft>
          <a:spcPct val="0"/>
        </a:spcAft>
        <a:defRPr sz="4300">
          <a:solidFill>
            <a:schemeClr val="tx2"/>
          </a:solidFill>
          <a:latin typeface="Comic Sans MS" pitchFamily="-128" charset="0"/>
        </a:defRPr>
      </a:lvl6pPr>
      <a:lvl7pPr marL="914400" algn="l" rtl="0" fontAlgn="base">
        <a:spcBef>
          <a:spcPct val="0"/>
        </a:spcBef>
        <a:spcAft>
          <a:spcPct val="0"/>
        </a:spcAft>
        <a:defRPr sz="4300">
          <a:solidFill>
            <a:schemeClr val="tx2"/>
          </a:solidFill>
          <a:latin typeface="Comic Sans MS" pitchFamily="-128" charset="0"/>
        </a:defRPr>
      </a:lvl7pPr>
      <a:lvl8pPr marL="1371600" algn="l" rtl="0" fontAlgn="base">
        <a:spcBef>
          <a:spcPct val="0"/>
        </a:spcBef>
        <a:spcAft>
          <a:spcPct val="0"/>
        </a:spcAft>
        <a:defRPr sz="4300">
          <a:solidFill>
            <a:schemeClr val="tx2"/>
          </a:solidFill>
          <a:latin typeface="Comic Sans MS" pitchFamily="-128" charset="0"/>
        </a:defRPr>
      </a:lvl8pPr>
      <a:lvl9pPr marL="1828800" algn="l" rtl="0" fontAlgn="base">
        <a:spcBef>
          <a:spcPct val="0"/>
        </a:spcBef>
        <a:spcAft>
          <a:spcPct val="0"/>
        </a:spcAft>
        <a:defRPr sz="4300">
          <a:solidFill>
            <a:schemeClr val="tx2"/>
          </a:solidFill>
          <a:latin typeface="Comic Sans MS" pitchFamily="-128" charset="0"/>
        </a:defRPr>
      </a:lvl9pPr>
    </p:titleStyle>
    <p:bodyStyle>
      <a:lvl1pPr marL="342900" indent="-342900" algn="l" rtl="0" eaLnBrk="0" fontAlgn="base" hangingPunct="0">
        <a:spcBef>
          <a:spcPct val="20000"/>
        </a:spcBef>
        <a:spcAft>
          <a:spcPct val="0"/>
        </a:spcAft>
        <a:buBlip>
          <a:blip r:embed="rId4"/>
        </a:buBlip>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SzPct val="80000"/>
        <a:buBlip>
          <a:blip r:embed="rId5"/>
        </a:buBlip>
        <a:defRPr sz="2800">
          <a:solidFill>
            <a:schemeClr val="tx1"/>
          </a:solidFill>
          <a:latin typeface="+mn-lt"/>
          <a:ea typeface="Geneva" pitchFamily="-108" charset="-128"/>
          <a:cs typeface="Geneva" charset="0"/>
        </a:defRPr>
      </a:lvl2pPr>
      <a:lvl3pPr marL="1143000" indent="-228600" algn="l" rtl="0" eaLnBrk="0" fontAlgn="base" hangingPunct="0">
        <a:spcBef>
          <a:spcPct val="20000"/>
        </a:spcBef>
        <a:spcAft>
          <a:spcPct val="0"/>
        </a:spcAft>
        <a:buSzPct val="80000"/>
        <a:buBlip>
          <a:blip r:embed="rId6"/>
        </a:buBlip>
        <a:defRPr sz="2400">
          <a:solidFill>
            <a:schemeClr val="tx1"/>
          </a:solidFill>
          <a:latin typeface="+mn-lt"/>
          <a:ea typeface="Geneva" pitchFamily="-108" charset="-128"/>
          <a:cs typeface="Geneva" charset="0"/>
        </a:defRPr>
      </a:lvl3pPr>
      <a:lvl4pPr marL="1600200" indent="-228600" algn="l" rtl="0" eaLnBrk="0" fontAlgn="base" hangingPunct="0">
        <a:spcBef>
          <a:spcPct val="20000"/>
        </a:spcBef>
        <a:spcAft>
          <a:spcPct val="0"/>
        </a:spcAft>
        <a:buBlip>
          <a:blip r:embed="rId4"/>
        </a:buBlip>
        <a:defRPr sz="2000">
          <a:solidFill>
            <a:schemeClr val="tx1"/>
          </a:solidFill>
          <a:latin typeface="+mn-lt"/>
          <a:ea typeface="Geneva" pitchFamily="-108" charset="-128"/>
          <a:cs typeface="Geneva" charset="0"/>
        </a:defRPr>
      </a:lvl4pPr>
      <a:lvl5pPr marL="2057400" indent="-228600" algn="l" rtl="0" eaLnBrk="0" fontAlgn="base" hangingPunct="0">
        <a:spcBef>
          <a:spcPct val="20000"/>
        </a:spcBef>
        <a:spcAft>
          <a:spcPct val="0"/>
        </a:spcAft>
        <a:buSzPct val="60000"/>
        <a:buBlip>
          <a:blip r:embed="rId5"/>
        </a:buBlip>
        <a:defRPr sz="2000">
          <a:solidFill>
            <a:schemeClr val="tx1"/>
          </a:solidFill>
          <a:latin typeface="+mn-lt"/>
          <a:ea typeface="Geneva" pitchFamily="-108" charset="-128"/>
          <a:cs typeface="Geneva" charset="0"/>
        </a:defRPr>
      </a:lvl5pPr>
      <a:lvl6pPr marL="2514600" indent="-228600" algn="l" rtl="0" fontAlgn="base">
        <a:spcBef>
          <a:spcPct val="20000"/>
        </a:spcBef>
        <a:spcAft>
          <a:spcPct val="0"/>
        </a:spcAft>
        <a:buSzPct val="60000"/>
        <a:buBlip>
          <a:blip r:embed="rId5"/>
        </a:buBlip>
        <a:defRPr sz="2000">
          <a:solidFill>
            <a:schemeClr val="tx1"/>
          </a:solidFill>
          <a:latin typeface="+mn-lt"/>
          <a:ea typeface="Geneva" pitchFamily="-108" charset="-128"/>
        </a:defRPr>
      </a:lvl6pPr>
      <a:lvl7pPr marL="2971800" indent="-228600" algn="l" rtl="0" fontAlgn="base">
        <a:spcBef>
          <a:spcPct val="20000"/>
        </a:spcBef>
        <a:spcAft>
          <a:spcPct val="0"/>
        </a:spcAft>
        <a:buSzPct val="60000"/>
        <a:buBlip>
          <a:blip r:embed="rId5"/>
        </a:buBlip>
        <a:defRPr sz="2000">
          <a:solidFill>
            <a:schemeClr val="tx1"/>
          </a:solidFill>
          <a:latin typeface="+mn-lt"/>
          <a:ea typeface="Geneva" pitchFamily="-108" charset="-128"/>
        </a:defRPr>
      </a:lvl7pPr>
      <a:lvl8pPr marL="3429000" indent="-228600" algn="l" rtl="0" fontAlgn="base">
        <a:spcBef>
          <a:spcPct val="20000"/>
        </a:spcBef>
        <a:spcAft>
          <a:spcPct val="0"/>
        </a:spcAft>
        <a:buSzPct val="60000"/>
        <a:buBlip>
          <a:blip r:embed="rId5"/>
        </a:buBlip>
        <a:defRPr sz="2000">
          <a:solidFill>
            <a:schemeClr val="tx1"/>
          </a:solidFill>
          <a:latin typeface="+mn-lt"/>
          <a:ea typeface="Geneva" pitchFamily="-108" charset="-128"/>
        </a:defRPr>
      </a:lvl8pPr>
      <a:lvl9pPr marL="3886200" indent="-228600" algn="l" rtl="0" fontAlgn="base">
        <a:spcBef>
          <a:spcPct val="20000"/>
        </a:spcBef>
        <a:spcAft>
          <a:spcPct val="0"/>
        </a:spcAft>
        <a:buSzPct val="60000"/>
        <a:buBlip>
          <a:blip r:embed="rId5"/>
        </a:buBlip>
        <a:defRPr sz="2000">
          <a:solidFill>
            <a:schemeClr val="tx1"/>
          </a:solidFill>
          <a:latin typeface="+mn-lt"/>
          <a:ea typeface="Geneva"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3800475" y="1789113"/>
            <a:ext cx="5340350" cy="5056187"/>
            <a:chOff x="2394" y="1127"/>
            <a:chExt cx="3364" cy="3185"/>
          </a:xfrm>
        </p:grpSpPr>
        <p:sp>
          <p:nvSpPr>
            <p:cNvPr id="48131"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Comic Sans MS" pitchFamily="-128" charset="0"/>
                <a:ea typeface="+mn-ea"/>
                <a:cs typeface="+mn-cs"/>
              </a:endParaRPr>
            </a:p>
          </p:txBody>
        </p:sp>
        <p:sp>
          <p:nvSpPr>
            <p:cNvPr id="48132"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Comic Sans MS" pitchFamily="-128" charset="0"/>
                <a:ea typeface="+mn-ea"/>
                <a:cs typeface="+mn-cs"/>
              </a:endParaRPr>
            </a:p>
          </p:txBody>
        </p:sp>
        <p:sp>
          <p:nvSpPr>
            <p:cNvPr id="48133"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Comic Sans MS" pitchFamily="-128" charset="0"/>
                <a:ea typeface="+mn-ea"/>
                <a:cs typeface="+mn-cs"/>
              </a:endParaRPr>
            </a:p>
          </p:txBody>
        </p:sp>
        <p:sp>
          <p:nvSpPr>
            <p:cNvPr id="48134"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35"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Comic Sans MS" pitchFamily="-128" charset="0"/>
                <a:ea typeface="+mn-ea"/>
                <a:cs typeface="+mn-cs"/>
              </a:endParaRPr>
            </a:p>
          </p:txBody>
        </p:sp>
        <p:sp>
          <p:nvSpPr>
            <p:cNvPr id="48136"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Comic Sans MS" pitchFamily="-128" charset="0"/>
                <a:ea typeface="+mn-ea"/>
                <a:cs typeface="+mn-cs"/>
              </a:endParaRPr>
            </a:p>
          </p:txBody>
        </p:sp>
        <p:sp>
          <p:nvSpPr>
            <p:cNvPr id="48137"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Comic Sans MS" pitchFamily="-128" charset="0"/>
                <a:ea typeface="+mn-ea"/>
                <a:cs typeface="+mn-cs"/>
              </a:endParaRPr>
            </a:p>
          </p:txBody>
        </p:sp>
        <p:sp>
          <p:nvSpPr>
            <p:cNvPr id="48138"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Comic Sans MS" pitchFamily="-128" charset="0"/>
                <a:ea typeface="+mn-ea"/>
                <a:cs typeface="+mn-cs"/>
              </a:endParaRPr>
            </a:p>
          </p:txBody>
        </p:sp>
        <p:sp>
          <p:nvSpPr>
            <p:cNvPr id="48139"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Comic Sans MS" pitchFamily="-128" charset="0"/>
                <a:ea typeface="+mn-ea"/>
                <a:cs typeface="+mn-cs"/>
              </a:endParaRPr>
            </a:p>
          </p:txBody>
        </p:sp>
        <p:sp>
          <p:nvSpPr>
            <p:cNvPr id="48140"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41"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42"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43"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Comic Sans MS" pitchFamily="-128" charset="0"/>
                <a:ea typeface="+mn-ea"/>
                <a:cs typeface="+mn-cs"/>
              </a:endParaRPr>
            </a:p>
          </p:txBody>
        </p:sp>
        <p:sp>
          <p:nvSpPr>
            <p:cNvPr id="48144"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45"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46"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47"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48"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49"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50"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51"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Comic Sans MS" pitchFamily="-128" charset="0"/>
                <a:ea typeface="+mn-ea"/>
                <a:cs typeface="+mn-cs"/>
              </a:endParaRPr>
            </a:p>
          </p:txBody>
        </p:sp>
        <p:sp>
          <p:nvSpPr>
            <p:cNvPr id="48152"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53"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54"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55"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latin typeface="Comic Sans MS" pitchFamily="-128" charset="0"/>
                <a:ea typeface="+mn-ea"/>
                <a:cs typeface="+mn-cs"/>
              </a:endParaRPr>
            </a:p>
          </p:txBody>
        </p:sp>
        <p:sp>
          <p:nvSpPr>
            <p:cNvPr id="48156"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Comic Sans MS" pitchFamily="-128" charset="0"/>
                <a:ea typeface="+mn-ea"/>
                <a:cs typeface="+mn-cs"/>
              </a:endParaRPr>
            </a:p>
          </p:txBody>
        </p:sp>
        <p:sp>
          <p:nvSpPr>
            <p:cNvPr id="48157"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latin typeface="Comic Sans MS" pitchFamily="-128" charset="0"/>
                <a:ea typeface="+mn-ea"/>
                <a:cs typeface="+mn-cs"/>
              </a:endParaRPr>
            </a:p>
          </p:txBody>
        </p:sp>
        <p:sp>
          <p:nvSpPr>
            <p:cNvPr id="48158"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59"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60"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latin typeface="Comic Sans MS" pitchFamily="-128" charset="0"/>
                <a:ea typeface="+mn-ea"/>
                <a:cs typeface="+mn-cs"/>
              </a:endParaRPr>
            </a:p>
          </p:txBody>
        </p:sp>
        <p:sp>
          <p:nvSpPr>
            <p:cNvPr id="48161"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Comic Sans MS" pitchFamily="-128" charset="0"/>
                <a:ea typeface="+mn-ea"/>
                <a:cs typeface="+mn-cs"/>
              </a:endParaRPr>
            </a:p>
          </p:txBody>
        </p:sp>
        <p:sp>
          <p:nvSpPr>
            <p:cNvPr id="48162"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Comic Sans MS" pitchFamily="-128" charset="0"/>
                <a:ea typeface="+mn-ea"/>
                <a:cs typeface="+mn-cs"/>
              </a:endParaRPr>
            </a:p>
          </p:txBody>
        </p:sp>
        <p:sp>
          <p:nvSpPr>
            <p:cNvPr id="48163"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64"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Comic Sans MS" pitchFamily="-128" charset="0"/>
                <a:ea typeface="+mn-ea"/>
                <a:cs typeface="+mn-cs"/>
              </a:endParaRPr>
            </a:p>
          </p:txBody>
        </p:sp>
      </p:grpSp>
      <p:sp>
        <p:nvSpPr>
          <p:cNvPr id="48165"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8166"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167"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ea typeface="+mn-ea"/>
                <a:cs typeface="+mn-cs"/>
              </a:defRPr>
            </a:lvl1pPr>
          </a:lstStyle>
          <a:p>
            <a:pPr>
              <a:defRPr/>
            </a:pPr>
            <a:endParaRPr lang="en-US"/>
          </a:p>
        </p:txBody>
      </p:sp>
      <p:sp>
        <p:nvSpPr>
          <p:cNvPr id="48168"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ea typeface="+mn-ea"/>
                <a:cs typeface="+mn-cs"/>
              </a:defRPr>
            </a:lvl1pPr>
          </a:lstStyle>
          <a:p>
            <a:pPr>
              <a:defRPr/>
            </a:pPr>
            <a:endParaRPr lang="en-US"/>
          </a:p>
        </p:txBody>
      </p:sp>
      <p:sp>
        <p:nvSpPr>
          <p:cNvPr id="48169"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charset="0"/>
                <a:cs typeface="Geneva" charset="0"/>
              </a:defRPr>
            </a:lvl1pPr>
          </a:lstStyle>
          <a:p>
            <a:pPr>
              <a:defRPr/>
            </a:pPr>
            <a:fld id="{70CB2C7D-05CB-664C-BA26-80BB14F5FF1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69"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Geneva"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28" charset="0"/>
          <a:ea typeface="ＭＳ Ｐゴシック" charset="0"/>
          <a:cs typeface="Genev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28" charset="0"/>
          <a:ea typeface="ＭＳ Ｐゴシック" charset="0"/>
          <a:cs typeface="Genev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28" charset="0"/>
          <a:ea typeface="ＭＳ Ｐゴシック" charset="0"/>
          <a:cs typeface="Genev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28" charset="0"/>
          <a:ea typeface="ＭＳ Ｐゴシック" charset="0"/>
          <a:cs typeface="Genev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2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2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2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28"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Geneva" charset="0"/>
        </a:defRPr>
      </a:lvl1pPr>
      <a:lvl2pPr marL="742950" indent="-285750" algn="l" rtl="0" eaLnBrk="0" fontAlgn="base" hangingPunct="0">
        <a:spcBef>
          <a:spcPct val="20000"/>
        </a:spcBef>
        <a:spcAft>
          <a:spcPct val="0"/>
        </a:spcAft>
        <a:buClr>
          <a:schemeClr val="tx1"/>
        </a:buClr>
        <a:buSzPct val="65000"/>
        <a:buFont typeface="Wingdings" charset="0"/>
        <a:buChar char="n"/>
        <a:defRPr sz="2800">
          <a:solidFill>
            <a:schemeClr val="tx1"/>
          </a:solidFill>
          <a:effectLst>
            <a:outerShdw blurRad="38100" dist="38100" dir="2700000" algn="tl">
              <a:srgbClr val="000000"/>
            </a:outerShdw>
          </a:effectLst>
          <a:latin typeface="+mn-lt"/>
          <a:ea typeface="Geneva" pitchFamily="-108" charset="-128"/>
          <a:cs typeface="Geneva" charset="0"/>
        </a:defRPr>
      </a:lvl2pPr>
      <a:lvl3pPr marL="1143000" indent="-228600" algn="l" rtl="0" eaLnBrk="0" fontAlgn="base" hangingPunct="0">
        <a:spcBef>
          <a:spcPct val="20000"/>
        </a:spcBef>
        <a:spcAft>
          <a:spcPct val="0"/>
        </a:spcAft>
        <a:buClr>
          <a:schemeClr val="accent2"/>
        </a:buClr>
        <a:buSzPct val="65000"/>
        <a:buFont typeface="Wingdings" charset="0"/>
        <a:buChar char="n"/>
        <a:defRPr sz="2400">
          <a:solidFill>
            <a:schemeClr val="tx1"/>
          </a:solidFill>
          <a:effectLst>
            <a:outerShdw blurRad="38100" dist="38100" dir="2700000" algn="tl">
              <a:srgbClr val="000000"/>
            </a:outerShdw>
          </a:effectLst>
          <a:latin typeface="+mn-lt"/>
          <a:ea typeface="Geneva" pitchFamily="-108" charset="-128"/>
          <a:cs typeface="Geneva" charset="0"/>
        </a:defRPr>
      </a:lvl3pPr>
      <a:lvl4pPr marL="1600200" indent="-228600" algn="l" rtl="0" eaLnBrk="0" fontAlgn="base" hangingPunct="0">
        <a:spcBef>
          <a:spcPct val="20000"/>
        </a:spcBef>
        <a:spcAft>
          <a:spcPct val="0"/>
        </a:spcAft>
        <a:buClr>
          <a:schemeClr val="tx1"/>
        </a:buClr>
        <a:buSzPct val="65000"/>
        <a:buFont typeface="Wingdings" charset="0"/>
        <a:buChar char="n"/>
        <a:defRPr sz="2000">
          <a:solidFill>
            <a:schemeClr val="tx1"/>
          </a:solidFill>
          <a:effectLst>
            <a:outerShdw blurRad="38100" dist="38100" dir="2700000" algn="tl">
              <a:srgbClr val="000000"/>
            </a:outerShdw>
          </a:effectLst>
          <a:latin typeface="+mn-lt"/>
          <a:ea typeface="Geneva" pitchFamily="-108" charset="-128"/>
          <a:cs typeface="Geneva" charset="0"/>
        </a:defRPr>
      </a:lvl4pPr>
      <a:lvl5pPr marL="20574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Geneva" pitchFamily="-108" charset="-128"/>
          <a:cs typeface="Geneva" charset="0"/>
        </a:defRPr>
      </a:lvl5pPr>
      <a:lvl6pPr marL="2514600" indent="-228600" algn="l" rtl="0" fontAlgn="base">
        <a:spcBef>
          <a:spcPct val="20000"/>
        </a:spcBef>
        <a:spcAft>
          <a:spcPct val="0"/>
        </a:spcAft>
        <a:buClr>
          <a:schemeClr val="folHlink"/>
        </a:buClr>
        <a:buSzPct val="65000"/>
        <a:buFont typeface="Wingdings" pitchFamily="-128" charset="0"/>
        <a:buChar char="n"/>
        <a:defRPr sz="2000">
          <a:solidFill>
            <a:schemeClr val="tx1"/>
          </a:solidFill>
          <a:effectLst>
            <a:outerShdw blurRad="38100" dist="38100" dir="2700000" algn="tl">
              <a:srgbClr val="000000"/>
            </a:outerShdw>
          </a:effectLst>
          <a:latin typeface="+mn-lt"/>
          <a:ea typeface="Geneva" pitchFamily="-108" charset="-128"/>
        </a:defRPr>
      </a:lvl6pPr>
      <a:lvl7pPr marL="2971800" indent="-228600" algn="l" rtl="0" fontAlgn="base">
        <a:spcBef>
          <a:spcPct val="20000"/>
        </a:spcBef>
        <a:spcAft>
          <a:spcPct val="0"/>
        </a:spcAft>
        <a:buClr>
          <a:schemeClr val="folHlink"/>
        </a:buClr>
        <a:buSzPct val="65000"/>
        <a:buFont typeface="Wingdings" pitchFamily="-128" charset="0"/>
        <a:buChar char="n"/>
        <a:defRPr sz="2000">
          <a:solidFill>
            <a:schemeClr val="tx1"/>
          </a:solidFill>
          <a:effectLst>
            <a:outerShdw blurRad="38100" dist="38100" dir="2700000" algn="tl">
              <a:srgbClr val="000000"/>
            </a:outerShdw>
          </a:effectLst>
          <a:latin typeface="+mn-lt"/>
          <a:ea typeface="Geneva" pitchFamily="-108" charset="-128"/>
        </a:defRPr>
      </a:lvl7pPr>
      <a:lvl8pPr marL="3429000" indent="-228600" algn="l" rtl="0" fontAlgn="base">
        <a:spcBef>
          <a:spcPct val="20000"/>
        </a:spcBef>
        <a:spcAft>
          <a:spcPct val="0"/>
        </a:spcAft>
        <a:buClr>
          <a:schemeClr val="folHlink"/>
        </a:buClr>
        <a:buSzPct val="65000"/>
        <a:buFont typeface="Wingdings" pitchFamily="-128" charset="0"/>
        <a:buChar char="n"/>
        <a:defRPr sz="2000">
          <a:solidFill>
            <a:schemeClr val="tx1"/>
          </a:solidFill>
          <a:effectLst>
            <a:outerShdw blurRad="38100" dist="38100" dir="2700000" algn="tl">
              <a:srgbClr val="000000"/>
            </a:outerShdw>
          </a:effectLst>
          <a:latin typeface="+mn-lt"/>
          <a:ea typeface="Geneva" pitchFamily="-108" charset="-128"/>
        </a:defRPr>
      </a:lvl8pPr>
      <a:lvl9pPr marL="3886200" indent="-228600" algn="l" rtl="0" fontAlgn="base">
        <a:spcBef>
          <a:spcPct val="20000"/>
        </a:spcBef>
        <a:spcAft>
          <a:spcPct val="0"/>
        </a:spcAft>
        <a:buClr>
          <a:schemeClr val="folHlink"/>
        </a:buClr>
        <a:buSzPct val="65000"/>
        <a:buFont typeface="Wingdings" pitchFamily="-128" charset="0"/>
        <a:buChar char="n"/>
        <a:defRPr sz="2000">
          <a:solidFill>
            <a:schemeClr val="tx1"/>
          </a:solidFill>
          <a:effectLst>
            <a:outerShdw blurRad="38100" dist="38100" dir="2700000" algn="tl">
              <a:srgbClr val="000000"/>
            </a:outerShdw>
          </a:effectLst>
          <a:latin typeface="+mn-lt"/>
          <a:ea typeface="Geneva"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5954"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125964"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latin typeface="Times New Roman" charset="0"/>
              </a:endParaRPr>
            </a:p>
          </p:txBody>
        </p:sp>
        <p:sp>
          <p:nvSpPr>
            <p:cNvPr id="125965"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latin typeface="Times New Roman" charset="0"/>
              </a:endParaRPr>
            </a:p>
          </p:txBody>
        </p:sp>
        <p:sp>
          <p:nvSpPr>
            <p:cNvPr id="125966"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A271AE5F-362F-AF40-BA24-7A0E1D4D0D68}" type="slidenum">
              <a:rPr lang="en-US"/>
              <a:pPr>
                <a:defRPr/>
              </a:pPr>
              <a:t>‹#›</a:t>
            </a:fld>
            <a:endParaRPr lang="en-US"/>
          </a:p>
        </p:txBody>
      </p:sp>
    </p:spTree>
    <p:extLst>
      <p:ext uri="{BB962C8B-B14F-4D97-AF65-F5344CB8AC3E}">
        <p14:creationId xmlns:p14="http://schemas.microsoft.com/office/powerpoint/2010/main" val="1864076853"/>
      </p:ext>
    </p:extLst>
  </p:cSld>
  <p:clrMap bg1="dk2" tx1="lt1" bg2="dk1" tx2="lt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bwMode="auto">
          <a:xfrm>
            <a:off x="1752600" y="1219200"/>
            <a:ext cx="7162800" cy="1143000"/>
          </a:xfrm>
          <a:prstGeom prst="rect">
            <a:avLst/>
          </a:prstGeom>
          <a:noFill/>
          <a:ln w="9525">
            <a:noFill/>
            <a:miter lim="800000"/>
            <a:headEnd/>
            <a:tailEnd/>
          </a:ln>
          <a:effectLst>
            <a:outerShdw blurRad="63500" dist="25400" dir="5100233"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9907" name="Rectangle 3"/>
          <p:cNvSpPr>
            <a:spLocks noGrp="1" noChangeArrowheads="1"/>
          </p:cNvSpPr>
          <p:nvPr>
            <p:ph type="body" idx="1"/>
          </p:nvPr>
        </p:nvSpPr>
        <p:spPr bwMode="auto">
          <a:xfrm>
            <a:off x="1752600" y="2438400"/>
            <a:ext cx="7162800" cy="3429000"/>
          </a:xfrm>
          <a:prstGeom prst="rect">
            <a:avLst/>
          </a:prstGeom>
          <a:noFill/>
          <a:ln w="9525">
            <a:noFill/>
            <a:miter lim="800000"/>
            <a:headEnd/>
            <a:tailEnd/>
          </a:ln>
          <a:effectLst>
            <a:outerShdw blurRad="50800" dist="12699" dir="5100221"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9908" name="Rectangle 4"/>
          <p:cNvSpPr>
            <a:spLocks noGrp="1" noChangeArrowheads="1"/>
          </p:cNvSpPr>
          <p:nvPr>
            <p:ph type="dt" sz="half" idx="2"/>
          </p:nvPr>
        </p:nvSpPr>
        <p:spPr bwMode="auto">
          <a:xfrm>
            <a:off x="1524000" y="5943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rebuchet MS" pitchFamily="-112" charset="0"/>
                <a:ea typeface="+mn-ea"/>
                <a:cs typeface="+mn-cs"/>
              </a:defRPr>
            </a:lvl1pPr>
          </a:lstStyle>
          <a:p>
            <a:pPr eaLnBrk="0" hangingPunct="0">
              <a:defRPr/>
            </a:pPr>
            <a:endParaRPr lang="en-US">
              <a:solidFill>
                <a:srgbClr val="000000"/>
              </a:solidFill>
              <a:ea typeface="Osaka"/>
              <a:cs typeface="Osaka"/>
            </a:endParaRPr>
          </a:p>
        </p:txBody>
      </p:sp>
      <p:sp>
        <p:nvSpPr>
          <p:cNvPr id="379909" name="Rectangle 5"/>
          <p:cNvSpPr>
            <a:spLocks noGrp="1" noChangeArrowheads="1"/>
          </p:cNvSpPr>
          <p:nvPr>
            <p:ph type="ftr" sz="quarter" idx="3"/>
          </p:nvPr>
        </p:nvSpPr>
        <p:spPr bwMode="auto">
          <a:xfrm>
            <a:off x="3733800" y="59436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rebuchet MS" pitchFamily="-112" charset="0"/>
                <a:ea typeface="+mn-ea"/>
                <a:cs typeface="+mn-cs"/>
              </a:defRPr>
            </a:lvl1pPr>
          </a:lstStyle>
          <a:p>
            <a:pPr algn="ctr" eaLnBrk="0" hangingPunct="0">
              <a:defRPr/>
            </a:pPr>
            <a:endParaRPr lang="en-US">
              <a:solidFill>
                <a:srgbClr val="000000"/>
              </a:solidFill>
              <a:ea typeface="Osaka"/>
              <a:cs typeface="Osaka"/>
            </a:endParaRPr>
          </a:p>
        </p:txBody>
      </p:sp>
      <p:sp>
        <p:nvSpPr>
          <p:cNvPr id="379910" name="Rectangle 6"/>
          <p:cNvSpPr>
            <a:spLocks noGrp="1" noChangeArrowheads="1"/>
          </p:cNvSpPr>
          <p:nvPr>
            <p:ph type="sldNum" sz="quarter" idx="4"/>
          </p:nvPr>
        </p:nvSpPr>
        <p:spPr bwMode="auto">
          <a:xfrm>
            <a:off x="7010400" y="5943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rebuchet MS" charset="0"/>
              </a:defRPr>
            </a:lvl1pPr>
          </a:lstStyle>
          <a:p>
            <a:pPr eaLnBrk="0" hangingPunct="0">
              <a:defRPr/>
            </a:pPr>
            <a:fld id="{0D01A936-1228-CA41-8BF7-5DFAD1FA2BB9}" type="slidenum">
              <a:rPr lang="en-US">
                <a:solidFill>
                  <a:srgbClr val="000000"/>
                </a:solidFill>
                <a:ea typeface="Osaka" charset="0"/>
                <a:cs typeface="Osaka" charset="0"/>
              </a:rPr>
              <a:pPr eaLnBrk="0" hangingPunct="0">
                <a:defRPr/>
              </a:pPr>
              <a:t>‹#›</a:t>
            </a:fld>
            <a:endParaRPr lang="en-US">
              <a:solidFill>
                <a:srgbClr val="000000"/>
              </a:solidFill>
              <a:ea typeface="Osaka" charset="0"/>
              <a:cs typeface="Osaka" charset="0"/>
            </a:endParaRPr>
          </a:p>
        </p:txBody>
      </p:sp>
    </p:spTree>
    <p:extLst>
      <p:ext uri="{BB962C8B-B14F-4D97-AF65-F5344CB8AC3E}">
        <p14:creationId xmlns:p14="http://schemas.microsoft.com/office/powerpoint/2010/main" val="128677621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Trebuchet MS"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Trebuchet MS"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Trebuchet MS"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Trebuchet MS"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Trebuchet MS"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Trebuchet MS"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Trebuchet MS" pitchFamily="-112" charset="0"/>
          <a:ea typeface="Osaka" pitchFamily="-112" charset="-128"/>
          <a:cs typeface="Osaka" pitchFamily="-112" charset="-128"/>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0178" name="Freeform 2"/>
          <p:cNvSpPr>
            <a:spLocks/>
          </p:cNvSpPr>
          <p:nvPr/>
        </p:nvSpPr>
        <p:spPr bwMode="auto">
          <a:xfrm>
            <a:off x="-23813" y="1763713"/>
            <a:ext cx="6899276" cy="171450"/>
          </a:xfrm>
          <a:custGeom>
            <a:avLst/>
            <a:gdLst>
              <a:gd name="T0" fmla="*/ 2147483647 w 4346"/>
              <a:gd name="T1" fmla="*/ 2147483647 h 108"/>
              <a:gd name="T2" fmla="*/ 2147483647 w 4346"/>
              <a:gd name="T3" fmla="*/ 2147483647 h 108"/>
              <a:gd name="T4" fmla="*/ 2147483647 w 4346"/>
              <a:gd name="T5" fmla="*/ 2147483647 h 108"/>
              <a:gd name="T6" fmla="*/ 2147483647 w 4346"/>
              <a:gd name="T7" fmla="*/ 2147483647 h 108"/>
              <a:gd name="T8" fmla="*/ 2147483647 w 4346"/>
              <a:gd name="T9" fmla="*/ 2147483647 h 108"/>
              <a:gd name="T10" fmla="*/ 2147483647 w 4346"/>
              <a:gd name="T11" fmla="*/ 2147483647 h 108"/>
              <a:gd name="T12" fmla="*/ 2147483647 w 4346"/>
              <a:gd name="T13" fmla="*/ 2147483647 h 108"/>
              <a:gd name="T14" fmla="*/ 2147483647 w 4346"/>
              <a:gd name="T15" fmla="*/ 2147483647 h 108"/>
              <a:gd name="T16" fmla="*/ 2147483647 w 4346"/>
              <a:gd name="T17" fmla="*/ 2147483647 h 108"/>
              <a:gd name="T18" fmla="*/ 2147483647 w 4346"/>
              <a:gd name="T19" fmla="*/ 2147483647 h 108"/>
              <a:gd name="T20" fmla="*/ 2147483647 w 4346"/>
              <a:gd name="T21" fmla="*/ 2147483647 h 108"/>
              <a:gd name="T22" fmla="*/ 2147483647 w 4346"/>
              <a:gd name="T23" fmla="*/ 2147483647 h 108"/>
              <a:gd name="T24" fmla="*/ 2147483647 w 4346"/>
              <a:gd name="T25" fmla="*/ 2147483647 h 108"/>
              <a:gd name="T26" fmla="*/ 0 w 4346"/>
              <a:gd name="T27" fmla="*/ 2147483647 h 108"/>
              <a:gd name="T28" fmla="*/ 2147483647 w 4346"/>
              <a:gd name="T29" fmla="*/ 2147483647 h 108"/>
              <a:gd name="T30" fmla="*/ 2147483647 w 4346"/>
              <a:gd name="T31" fmla="*/ 2147483647 h 108"/>
              <a:gd name="T32" fmla="*/ 2147483647 w 4346"/>
              <a:gd name="T33" fmla="*/ 2147483647 h 108"/>
              <a:gd name="T34" fmla="*/ 2147483647 w 4346"/>
              <a:gd name="T35" fmla="*/ 2147483647 h 108"/>
              <a:gd name="T36" fmla="*/ 2147483647 w 4346"/>
              <a:gd name="T37" fmla="*/ 2147483647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latin typeface="Times New Roman" charset="0"/>
            </a:endParaRPr>
          </a:p>
        </p:txBody>
      </p:sp>
      <p:sp>
        <p:nvSpPr>
          <p:cNvPr id="50179" name="Freeform 3"/>
          <p:cNvSpPr>
            <a:spLocks/>
          </p:cNvSpPr>
          <p:nvPr/>
        </p:nvSpPr>
        <p:spPr bwMode="auto">
          <a:xfrm>
            <a:off x="198438" y="152400"/>
            <a:ext cx="715962" cy="6400800"/>
          </a:xfrm>
          <a:custGeom>
            <a:avLst/>
            <a:gdLst>
              <a:gd name="T0" fmla="*/ 2147483647 w 883"/>
              <a:gd name="T1" fmla="*/ 2147483647 h 4115"/>
              <a:gd name="T2" fmla="*/ 2147483647 w 883"/>
              <a:gd name="T3" fmla="*/ 2147483647 h 4115"/>
              <a:gd name="T4" fmla="*/ 2147483647 w 883"/>
              <a:gd name="T5" fmla="*/ 2147483647 h 4115"/>
              <a:gd name="T6" fmla="*/ 2147483647 w 883"/>
              <a:gd name="T7" fmla="*/ 2147483647 h 4115"/>
              <a:gd name="T8" fmla="*/ 2147483647 w 883"/>
              <a:gd name="T9" fmla="*/ 2147483647 h 4115"/>
              <a:gd name="T10" fmla="*/ 2147483647 w 883"/>
              <a:gd name="T11" fmla="*/ 2147483647 h 4115"/>
              <a:gd name="T12" fmla="*/ 2147483647 w 883"/>
              <a:gd name="T13" fmla="*/ 2147483647 h 4115"/>
              <a:gd name="T14" fmla="*/ 2147483647 w 883"/>
              <a:gd name="T15" fmla="*/ 2147483647 h 4115"/>
              <a:gd name="T16" fmla="*/ 2147483647 w 883"/>
              <a:gd name="T17" fmla="*/ 2147483647 h 4115"/>
              <a:gd name="T18" fmla="*/ 2147483647 w 883"/>
              <a:gd name="T19" fmla="*/ 2147483647 h 4115"/>
              <a:gd name="T20" fmla="*/ 2147483647 w 883"/>
              <a:gd name="T21" fmla="*/ 2147483647 h 4115"/>
              <a:gd name="T22" fmla="*/ 2147483647 w 883"/>
              <a:gd name="T23" fmla="*/ 2147483647 h 4115"/>
              <a:gd name="T24" fmla="*/ 2147483647 w 883"/>
              <a:gd name="T25" fmla="*/ 2147483647 h 4115"/>
              <a:gd name="T26" fmla="*/ 2147483647 w 883"/>
              <a:gd name="T27" fmla="*/ 2147483647 h 4115"/>
              <a:gd name="T28" fmla="*/ 2147483647 w 883"/>
              <a:gd name="T29" fmla="*/ 2147483647 h 4115"/>
              <a:gd name="T30" fmla="*/ 2147483647 w 883"/>
              <a:gd name="T31" fmla="*/ 2147483647 h 4115"/>
              <a:gd name="T32" fmla="*/ 2147483647 w 883"/>
              <a:gd name="T33" fmla="*/ 2147483647 h 4115"/>
              <a:gd name="T34" fmla="*/ 2147483647 w 883"/>
              <a:gd name="T35" fmla="*/ 2147483647 h 4115"/>
              <a:gd name="T36" fmla="*/ 2147483647 w 883"/>
              <a:gd name="T37" fmla="*/ 2147483647 h 4115"/>
              <a:gd name="T38" fmla="*/ 2147483647 w 883"/>
              <a:gd name="T39" fmla="*/ 2147483647 h 4115"/>
              <a:gd name="T40" fmla="*/ 2147483647 w 883"/>
              <a:gd name="T41" fmla="*/ 2147483647 h 4115"/>
              <a:gd name="T42" fmla="*/ 2147483647 w 883"/>
              <a:gd name="T43" fmla="*/ 2147483647 h 4115"/>
              <a:gd name="T44" fmla="*/ 2147483647 w 883"/>
              <a:gd name="T45" fmla="*/ 2147483647 h 4115"/>
              <a:gd name="T46" fmla="*/ 2147483647 w 883"/>
              <a:gd name="T47" fmla="*/ 2147483647 h 4115"/>
              <a:gd name="T48" fmla="*/ 2147483647 w 883"/>
              <a:gd name="T49" fmla="*/ 2147483647 h 4115"/>
              <a:gd name="T50" fmla="*/ 2147483647 w 883"/>
              <a:gd name="T51" fmla="*/ 2147483647 h 4115"/>
              <a:gd name="T52" fmla="*/ 2147483647 w 883"/>
              <a:gd name="T53" fmla="*/ 2147483647 h 4115"/>
              <a:gd name="T54" fmla="*/ 2147483647 w 883"/>
              <a:gd name="T55" fmla="*/ 2147483647 h 4115"/>
              <a:gd name="T56" fmla="*/ 2147483647 w 883"/>
              <a:gd name="T57" fmla="*/ 2147483647 h 4115"/>
              <a:gd name="T58" fmla="*/ 2147483647 w 883"/>
              <a:gd name="T59" fmla="*/ 2147483647 h 4115"/>
              <a:gd name="T60" fmla="*/ 2147483647 w 883"/>
              <a:gd name="T61" fmla="*/ 2147483647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solidFill>
                <a:srgbClr val="000000"/>
              </a:solidFill>
              <a:latin typeface="Times New Roman" charset="0"/>
            </a:endParaRPr>
          </a:p>
        </p:txBody>
      </p:sp>
      <p:sp>
        <p:nvSpPr>
          <p:cNvPr id="50180" name="Freeform 4"/>
          <p:cNvSpPr>
            <a:spLocks/>
          </p:cNvSpPr>
          <p:nvPr/>
        </p:nvSpPr>
        <p:spPr bwMode="invGray">
          <a:xfrm>
            <a:off x="323850" y="1157288"/>
            <a:ext cx="152400" cy="914400"/>
          </a:xfrm>
          <a:custGeom>
            <a:avLst/>
            <a:gdLst>
              <a:gd name="T0" fmla="*/ 2147483647 w 110"/>
              <a:gd name="T1" fmla="*/ 0 h 842"/>
              <a:gd name="T2" fmla="*/ 2147483647 w 110"/>
              <a:gd name="T3" fmla="*/ 2147483647 h 842"/>
              <a:gd name="T4" fmla="*/ 2147483647 w 110"/>
              <a:gd name="T5" fmla="*/ 2147483647 h 842"/>
              <a:gd name="T6" fmla="*/ 2147483647 w 110"/>
              <a:gd name="T7" fmla="*/ 2147483647 h 842"/>
              <a:gd name="T8" fmla="*/ 2147483647 w 110"/>
              <a:gd name="T9" fmla="*/ 2147483647 h 842"/>
              <a:gd name="T10" fmla="*/ 2147483647 w 110"/>
              <a:gd name="T11" fmla="*/ 2147483647 h 842"/>
              <a:gd name="T12" fmla="*/ 2147483647 w 110"/>
              <a:gd name="T13" fmla="*/ 2147483647 h 842"/>
              <a:gd name="T14" fmla="*/ 2147483647 w 110"/>
              <a:gd name="T15" fmla="*/ 2147483647 h 842"/>
              <a:gd name="T16" fmla="*/ 2147483647 w 110"/>
              <a:gd name="T17" fmla="*/ 2147483647 h 842"/>
              <a:gd name="T18" fmla="*/ 0 w 110"/>
              <a:gd name="T19" fmla="*/ 2147483647 h 842"/>
              <a:gd name="T20" fmla="*/ 2147483647 w 110"/>
              <a:gd name="T21" fmla="*/ 2147483647 h 842"/>
              <a:gd name="T22" fmla="*/ 2147483647 w 110"/>
              <a:gd name="T23" fmla="*/ 2147483647 h 842"/>
              <a:gd name="T24" fmla="*/ 2147483647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latin typeface="Times New Roman" charset="0"/>
            </a:endParaRPr>
          </a:p>
        </p:txBody>
      </p:sp>
      <p:sp>
        <p:nvSpPr>
          <p:cNvPr id="50181" name="Rectangle 5"/>
          <p:cNvSpPr>
            <a:spLocks noGrp="1" noChangeArrowheads="1"/>
          </p:cNvSpPr>
          <p:nvPr>
            <p:ph type="title"/>
          </p:nvPr>
        </p:nvSpPr>
        <p:spPr bwMode="auto">
          <a:xfrm>
            <a:off x="519113" y="495300"/>
            <a:ext cx="8594725" cy="852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50182" name="Rectangle 6"/>
          <p:cNvSpPr>
            <a:spLocks noGrp="1" noChangeArrowheads="1"/>
          </p:cNvSpPr>
          <p:nvPr>
            <p:ph type="body" idx="1"/>
          </p:nvPr>
        </p:nvSpPr>
        <p:spPr bwMode="auto">
          <a:xfrm>
            <a:off x="1066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7" name="Rectangle 7"/>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000000"/>
                </a:solidFill>
                <a:latin typeface="Comic Sans MS" pitchFamily="-128" charset="0"/>
                <a:ea typeface="+mn-ea"/>
                <a:cs typeface="+mn-cs"/>
              </a:defRPr>
            </a:lvl1pPr>
          </a:lstStyle>
          <a:p>
            <a:pPr>
              <a:defRPr/>
            </a:pPr>
            <a:endParaRPr lang="en-US"/>
          </a:p>
        </p:txBody>
      </p:sp>
      <p:sp>
        <p:nvSpPr>
          <p:cNvPr id="5128" name="Rectangle 8"/>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000000"/>
                </a:solidFill>
                <a:latin typeface="Comic Sans MS" pitchFamily="-128" charset="0"/>
                <a:ea typeface="+mn-ea"/>
                <a:cs typeface="+mn-cs"/>
              </a:defRPr>
            </a:lvl1pPr>
          </a:lstStyle>
          <a:p>
            <a:pPr>
              <a:defRPr/>
            </a:pPr>
            <a:endParaRPr lang="en-US"/>
          </a:p>
        </p:txBody>
      </p:sp>
      <p:sp>
        <p:nvSpPr>
          <p:cNvPr id="5129" name="Rectangle 9"/>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000000"/>
                </a:solidFill>
                <a:latin typeface="Comic Sans MS" charset="0"/>
              </a:defRPr>
            </a:lvl1pPr>
          </a:lstStyle>
          <a:p>
            <a:pPr>
              <a:defRPr/>
            </a:pPr>
            <a:fld id="{85AC363F-2272-504F-B24B-EB9BC61A691D}" type="slidenum">
              <a:rPr lang="en-US"/>
              <a:pPr>
                <a:defRPr/>
              </a:pPr>
              <a:t>‹#›</a:t>
            </a:fld>
            <a:endParaRPr lang="en-US"/>
          </a:p>
        </p:txBody>
      </p:sp>
    </p:spTree>
    <p:extLst>
      <p:ext uri="{BB962C8B-B14F-4D97-AF65-F5344CB8AC3E}">
        <p14:creationId xmlns:p14="http://schemas.microsoft.com/office/powerpoint/2010/main" val="1545044473"/>
      </p:ext>
    </p:extLst>
  </p:cSld>
  <p:clrMap bg1="lt1" tx1="dk1" bg2="lt2" tx2="dk2" accent1="accent1" accent2="accent2" accent3="accent3" accent4="accent4" accent5="accent5" accent6="accent6" hlink="hlink" folHlink="folHlink"/>
  <p:sldLayoutIdLst>
    <p:sldLayoutId id="2147483807" r:id="rId1"/>
  </p:sldLayoutIdLst>
  <p:transition>
    <p:fade thruBlk="1"/>
  </p:transition>
  <p:txStyles>
    <p:titleStyle>
      <a:lvl1pPr algn="l" rtl="0" eaLnBrk="0" fontAlgn="base" hangingPunct="0">
        <a:spcBef>
          <a:spcPct val="0"/>
        </a:spcBef>
        <a:spcAft>
          <a:spcPct val="0"/>
        </a:spcAft>
        <a:defRPr sz="4300">
          <a:solidFill>
            <a:schemeClr val="tx2"/>
          </a:solidFill>
          <a:latin typeface="+mj-lt"/>
          <a:ea typeface="ＭＳ Ｐゴシック" charset="0"/>
          <a:cs typeface="Geneva" charset="0"/>
        </a:defRPr>
      </a:lvl1pPr>
      <a:lvl2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0"/>
        </a:defRPr>
      </a:lvl2pPr>
      <a:lvl3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0"/>
        </a:defRPr>
      </a:lvl3pPr>
      <a:lvl4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0"/>
        </a:defRPr>
      </a:lvl4pPr>
      <a:lvl5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0"/>
        </a:defRPr>
      </a:lvl5pPr>
      <a:lvl6pPr marL="457200" algn="l" rtl="0" fontAlgn="base">
        <a:spcBef>
          <a:spcPct val="0"/>
        </a:spcBef>
        <a:spcAft>
          <a:spcPct val="0"/>
        </a:spcAft>
        <a:defRPr sz="4300">
          <a:solidFill>
            <a:schemeClr val="tx2"/>
          </a:solidFill>
          <a:latin typeface="Comic Sans MS" pitchFamily="-128" charset="0"/>
        </a:defRPr>
      </a:lvl6pPr>
      <a:lvl7pPr marL="914400" algn="l" rtl="0" fontAlgn="base">
        <a:spcBef>
          <a:spcPct val="0"/>
        </a:spcBef>
        <a:spcAft>
          <a:spcPct val="0"/>
        </a:spcAft>
        <a:defRPr sz="4300">
          <a:solidFill>
            <a:schemeClr val="tx2"/>
          </a:solidFill>
          <a:latin typeface="Comic Sans MS" pitchFamily="-128" charset="0"/>
        </a:defRPr>
      </a:lvl7pPr>
      <a:lvl8pPr marL="1371600" algn="l" rtl="0" fontAlgn="base">
        <a:spcBef>
          <a:spcPct val="0"/>
        </a:spcBef>
        <a:spcAft>
          <a:spcPct val="0"/>
        </a:spcAft>
        <a:defRPr sz="4300">
          <a:solidFill>
            <a:schemeClr val="tx2"/>
          </a:solidFill>
          <a:latin typeface="Comic Sans MS" pitchFamily="-128" charset="0"/>
        </a:defRPr>
      </a:lvl8pPr>
      <a:lvl9pPr marL="1828800" algn="l" rtl="0" fontAlgn="base">
        <a:spcBef>
          <a:spcPct val="0"/>
        </a:spcBef>
        <a:spcAft>
          <a:spcPct val="0"/>
        </a:spcAft>
        <a:defRPr sz="4300">
          <a:solidFill>
            <a:schemeClr val="tx2"/>
          </a:solidFill>
          <a:latin typeface="Comic Sans MS" pitchFamily="-128" charset="0"/>
        </a:defRPr>
      </a:lvl9pPr>
    </p:titleStyle>
    <p:bodyStyle>
      <a:lvl1pPr marL="342900" indent="-342900" algn="l" rtl="0" eaLnBrk="0" fontAlgn="base" hangingPunct="0">
        <a:spcBef>
          <a:spcPct val="20000"/>
        </a:spcBef>
        <a:spcAft>
          <a:spcPct val="0"/>
        </a:spcAft>
        <a:buBlip>
          <a:blip r:embed="rId4"/>
        </a:buBlip>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SzPct val="80000"/>
        <a:buBlip>
          <a:blip r:embed="rId5"/>
        </a:buBlip>
        <a:defRPr sz="2800">
          <a:solidFill>
            <a:schemeClr val="tx1"/>
          </a:solidFill>
          <a:latin typeface="+mn-lt"/>
          <a:ea typeface="Geneva" pitchFamily="-108" charset="-128"/>
          <a:cs typeface="Geneva" charset="0"/>
        </a:defRPr>
      </a:lvl2pPr>
      <a:lvl3pPr marL="1143000" indent="-228600" algn="l" rtl="0" eaLnBrk="0" fontAlgn="base" hangingPunct="0">
        <a:spcBef>
          <a:spcPct val="20000"/>
        </a:spcBef>
        <a:spcAft>
          <a:spcPct val="0"/>
        </a:spcAft>
        <a:buSzPct val="80000"/>
        <a:buBlip>
          <a:blip r:embed="rId6"/>
        </a:buBlip>
        <a:defRPr sz="2400">
          <a:solidFill>
            <a:schemeClr val="tx1"/>
          </a:solidFill>
          <a:latin typeface="+mn-lt"/>
          <a:ea typeface="Geneva" pitchFamily="-108" charset="-128"/>
          <a:cs typeface="Geneva" charset="0"/>
        </a:defRPr>
      </a:lvl3pPr>
      <a:lvl4pPr marL="1600200" indent="-228600" algn="l" rtl="0" eaLnBrk="0" fontAlgn="base" hangingPunct="0">
        <a:spcBef>
          <a:spcPct val="20000"/>
        </a:spcBef>
        <a:spcAft>
          <a:spcPct val="0"/>
        </a:spcAft>
        <a:buBlip>
          <a:blip r:embed="rId4"/>
        </a:buBlip>
        <a:defRPr sz="2000">
          <a:solidFill>
            <a:schemeClr val="tx1"/>
          </a:solidFill>
          <a:latin typeface="+mn-lt"/>
          <a:ea typeface="Geneva" pitchFamily="-108" charset="-128"/>
          <a:cs typeface="Geneva" charset="0"/>
        </a:defRPr>
      </a:lvl4pPr>
      <a:lvl5pPr marL="2057400" indent="-228600" algn="l" rtl="0" eaLnBrk="0" fontAlgn="base" hangingPunct="0">
        <a:spcBef>
          <a:spcPct val="20000"/>
        </a:spcBef>
        <a:spcAft>
          <a:spcPct val="0"/>
        </a:spcAft>
        <a:buSzPct val="60000"/>
        <a:buBlip>
          <a:blip r:embed="rId5"/>
        </a:buBlip>
        <a:defRPr sz="2000">
          <a:solidFill>
            <a:schemeClr val="tx1"/>
          </a:solidFill>
          <a:latin typeface="+mn-lt"/>
          <a:ea typeface="Geneva" pitchFamily="-108" charset="-128"/>
          <a:cs typeface="Geneva" charset="0"/>
        </a:defRPr>
      </a:lvl5pPr>
      <a:lvl6pPr marL="2514600" indent="-228600" algn="l" rtl="0" fontAlgn="base">
        <a:spcBef>
          <a:spcPct val="20000"/>
        </a:spcBef>
        <a:spcAft>
          <a:spcPct val="0"/>
        </a:spcAft>
        <a:buSzPct val="60000"/>
        <a:buBlip>
          <a:blip r:embed="rId5"/>
        </a:buBlip>
        <a:defRPr sz="2000">
          <a:solidFill>
            <a:schemeClr val="tx1"/>
          </a:solidFill>
          <a:latin typeface="+mn-lt"/>
          <a:ea typeface="Geneva" pitchFamily="-108" charset="-128"/>
        </a:defRPr>
      </a:lvl6pPr>
      <a:lvl7pPr marL="2971800" indent="-228600" algn="l" rtl="0" fontAlgn="base">
        <a:spcBef>
          <a:spcPct val="20000"/>
        </a:spcBef>
        <a:spcAft>
          <a:spcPct val="0"/>
        </a:spcAft>
        <a:buSzPct val="60000"/>
        <a:buBlip>
          <a:blip r:embed="rId5"/>
        </a:buBlip>
        <a:defRPr sz="2000">
          <a:solidFill>
            <a:schemeClr val="tx1"/>
          </a:solidFill>
          <a:latin typeface="+mn-lt"/>
          <a:ea typeface="Geneva" pitchFamily="-108" charset="-128"/>
        </a:defRPr>
      </a:lvl7pPr>
      <a:lvl8pPr marL="3429000" indent="-228600" algn="l" rtl="0" fontAlgn="base">
        <a:spcBef>
          <a:spcPct val="20000"/>
        </a:spcBef>
        <a:spcAft>
          <a:spcPct val="0"/>
        </a:spcAft>
        <a:buSzPct val="60000"/>
        <a:buBlip>
          <a:blip r:embed="rId5"/>
        </a:buBlip>
        <a:defRPr sz="2000">
          <a:solidFill>
            <a:schemeClr val="tx1"/>
          </a:solidFill>
          <a:latin typeface="+mn-lt"/>
          <a:ea typeface="Geneva" pitchFamily="-108" charset="-128"/>
        </a:defRPr>
      </a:lvl8pPr>
      <a:lvl9pPr marL="3886200" indent="-228600" algn="l" rtl="0" fontAlgn="base">
        <a:spcBef>
          <a:spcPct val="20000"/>
        </a:spcBef>
        <a:spcAft>
          <a:spcPct val="0"/>
        </a:spcAft>
        <a:buSzPct val="60000"/>
        <a:buBlip>
          <a:blip r:embed="rId5"/>
        </a:buBlip>
        <a:defRPr sz="2000">
          <a:solidFill>
            <a:schemeClr val="tx1"/>
          </a:solidFill>
          <a:latin typeface="+mn-lt"/>
          <a:ea typeface="Geneva"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481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rgbClr val="000000"/>
                </a:solidFill>
                <a:latin typeface="Times New Roman" pitchFamily="-112"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solidFill>
                  <a:srgbClr val="000000"/>
                </a:solidFill>
                <a:latin typeface="Times New Roman" pitchFamily="-112"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rgbClr val="000000"/>
                </a:solidFill>
                <a:latin typeface="Times New Roman" charset="0"/>
              </a:defRPr>
            </a:lvl1pPr>
          </a:lstStyle>
          <a:p>
            <a:pPr>
              <a:defRPr/>
            </a:pPr>
            <a:fld id="{38897548-9C6D-6D41-B47D-E15ED9C905FA}" type="slidenum">
              <a:rPr lang="en-US"/>
              <a:pPr>
                <a:defRPr/>
              </a:pPr>
              <a:t>‹#›</a:t>
            </a:fld>
            <a:endParaRPr lang="en-US"/>
          </a:p>
        </p:txBody>
      </p:sp>
    </p:spTree>
    <p:extLst>
      <p:ext uri="{BB962C8B-B14F-4D97-AF65-F5344CB8AC3E}">
        <p14:creationId xmlns:p14="http://schemas.microsoft.com/office/powerpoint/2010/main" val="706020416"/>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Lst>
  <p:txStyles>
    <p:titleStyle>
      <a:lvl1pPr algn="ctr" rtl="0" eaLnBrk="0" fontAlgn="base" hangingPunct="0">
        <a:spcBef>
          <a:spcPct val="0"/>
        </a:spcBef>
        <a:spcAft>
          <a:spcPct val="0"/>
        </a:spcAft>
        <a:defRPr sz="4400">
          <a:solidFill>
            <a:schemeClr val="tx2"/>
          </a:solidFill>
          <a:latin typeface="Arial"/>
          <a:ea typeface="ＭＳ Ｐゴシック" pitchFamily="-105"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05"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12"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998364336"/>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3314" name="Freeform 2"/>
          <p:cNvSpPr>
            <a:spLocks/>
          </p:cNvSpPr>
          <p:nvPr/>
        </p:nvSpPr>
        <p:spPr bwMode="auto">
          <a:xfrm>
            <a:off x="-23813" y="1763713"/>
            <a:ext cx="6899276" cy="171450"/>
          </a:xfrm>
          <a:custGeom>
            <a:avLst/>
            <a:gdLst>
              <a:gd name="T0" fmla="*/ 2147483647 w 4346"/>
              <a:gd name="T1" fmla="*/ 2147483647 h 108"/>
              <a:gd name="T2" fmla="*/ 2147483647 w 4346"/>
              <a:gd name="T3" fmla="*/ 2147483647 h 108"/>
              <a:gd name="T4" fmla="*/ 2147483647 w 4346"/>
              <a:gd name="T5" fmla="*/ 2147483647 h 108"/>
              <a:gd name="T6" fmla="*/ 2147483647 w 4346"/>
              <a:gd name="T7" fmla="*/ 2147483647 h 108"/>
              <a:gd name="T8" fmla="*/ 2147483647 w 4346"/>
              <a:gd name="T9" fmla="*/ 2147483647 h 108"/>
              <a:gd name="T10" fmla="*/ 2147483647 w 4346"/>
              <a:gd name="T11" fmla="*/ 2147483647 h 108"/>
              <a:gd name="T12" fmla="*/ 2147483647 w 4346"/>
              <a:gd name="T13" fmla="*/ 2147483647 h 108"/>
              <a:gd name="T14" fmla="*/ 2147483647 w 4346"/>
              <a:gd name="T15" fmla="*/ 2147483647 h 108"/>
              <a:gd name="T16" fmla="*/ 2147483647 w 4346"/>
              <a:gd name="T17" fmla="*/ 2147483647 h 108"/>
              <a:gd name="T18" fmla="*/ 2147483647 w 4346"/>
              <a:gd name="T19" fmla="*/ 2147483647 h 108"/>
              <a:gd name="T20" fmla="*/ 2147483647 w 4346"/>
              <a:gd name="T21" fmla="*/ 2147483647 h 108"/>
              <a:gd name="T22" fmla="*/ 2147483647 w 4346"/>
              <a:gd name="T23" fmla="*/ 2147483647 h 108"/>
              <a:gd name="T24" fmla="*/ 2147483647 w 4346"/>
              <a:gd name="T25" fmla="*/ 2147483647 h 108"/>
              <a:gd name="T26" fmla="*/ 0 w 4346"/>
              <a:gd name="T27" fmla="*/ 2147483647 h 108"/>
              <a:gd name="T28" fmla="*/ 2147483647 w 4346"/>
              <a:gd name="T29" fmla="*/ 2147483647 h 108"/>
              <a:gd name="T30" fmla="*/ 2147483647 w 4346"/>
              <a:gd name="T31" fmla="*/ 2147483647 h 108"/>
              <a:gd name="T32" fmla="*/ 2147483647 w 4346"/>
              <a:gd name="T33" fmla="*/ 2147483647 h 108"/>
              <a:gd name="T34" fmla="*/ 2147483647 w 4346"/>
              <a:gd name="T35" fmla="*/ 2147483647 h 108"/>
              <a:gd name="T36" fmla="*/ 2147483647 w 4346"/>
              <a:gd name="T37" fmla="*/ 2147483647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charset="0"/>
              <a:ea typeface="ＭＳ Ｐゴシック" charset="0"/>
              <a:cs typeface="ＭＳ Ｐゴシック" charset="0"/>
            </a:endParaRPr>
          </a:p>
        </p:txBody>
      </p:sp>
      <p:sp>
        <p:nvSpPr>
          <p:cNvPr id="13315" name="Freeform 3"/>
          <p:cNvSpPr>
            <a:spLocks/>
          </p:cNvSpPr>
          <p:nvPr/>
        </p:nvSpPr>
        <p:spPr bwMode="auto">
          <a:xfrm>
            <a:off x="198438" y="152400"/>
            <a:ext cx="715962" cy="6400800"/>
          </a:xfrm>
          <a:custGeom>
            <a:avLst/>
            <a:gdLst>
              <a:gd name="T0" fmla="*/ 2147483647 w 883"/>
              <a:gd name="T1" fmla="*/ 2147483647 h 4115"/>
              <a:gd name="T2" fmla="*/ 2147483647 w 883"/>
              <a:gd name="T3" fmla="*/ 2147483647 h 4115"/>
              <a:gd name="T4" fmla="*/ 2147483647 w 883"/>
              <a:gd name="T5" fmla="*/ 2147483647 h 4115"/>
              <a:gd name="T6" fmla="*/ 2147483647 w 883"/>
              <a:gd name="T7" fmla="*/ 2147483647 h 4115"/>
              <a:gd name="T8" fmla="*/ 2147483647 w 883"/>
              <a:gd name="T9" fmla="*/ 2147483647 h 4115"/>
              <a:gd name="T10" fmla="*/ 2147483647 w 883"/>
              <a:gd name="T11" fmla="*/ 2147483647 h 4115"/>
              <a:gd name="T12" fmla="*/ 2147483647 w 883"/>
              <a:gd name="T13" fmla="*/ 2147483647 h 4115"/>
              <a:gd name="T14" fmla="*/ 2147483647 w 883"/>
              <a:gd name="T15" fmla="*/ 2147483647 h 4115"/>
              <a:gd name="T16" fmla="*/ 2147483647 w 883"/>
              <a:gd name="T17" fmla="*/ 2147483647 h 4115"/>
              <a:gd name="T18" fmla="*/ 2147483647 w 883"/>
              <a:gd name="T19" fmla="*/ 2147483647 h 4115"/>
              <a:gd name="T20" fmla="*/ 2147483647 w 883"/>
              <a:gd name="T21" fmla="*/ 2147483647 h 4115"/>
              <a:gd name="T22" fmla="*/ 2147483647 w 883"/>
              <a:gd name="T23" fmla="*/ 2147483647 h 4115"/>
              <a:gd name="T24" fmla="*/ 2147483647 w 883"/>
              <a:gd name="T25" fmla="*/ 2147483647 h 4115"/>
              <a:gd name="T26" fmla="*/ 2147483647 w 883"/>
              <a:gd name="T27" fmla="*/ 2147483647 h 4115"/>
              <a:gd name="T28" fmla="*/ 2147483647 w 883"/>
              <a:gd name="T29" fmla="*/ 2147483647 h 4115"/>
              <a:gd name="T30" fmla="*/ 2147483647 w 883"/>
              <a:gd name="T31" fmla="*/ 2147483647 h 4115"/>
              <a:gd name="T32" fmla="*/ 2147483647 w 883"/>
              <a:gd name="T33" fmla="*/ 2147483647 h 4115"/>
              <a:gd name="T34" fmla="*/ 2147483647 w 883"/>
              <a:gd name="T35" fmla="*/ 2147483647 h 4115"/>
              <a:gd name="T36" fmla="*/ 2147483647 w 883"/>
              <a:gd name="T37" fmla="*/ 2147483647 h 4115"/>
              <a:gd name="T38" fmla="*/ 2147483647 w 883"/>
              <a:gd name="T39" fmla="*/ 2147483647 h 4115"/>
              <a:gd name="T40" fmla="*/ 2147483647 w 883"/>
              <a:gd name="T41" fmla="*/ 2147483647 h 4115"/>
              <a:gd name="T42" fmla="*/ 2147483647 w 883"/>
              <a:gd name="T43" fmla="*/ 2147483647 h 4115"/>
              <a:gd name="T44" fmla="*/ 2147483647 w 883"/>
              <a:gd name="T45" fmla="*/ 2147483647 h 4115"/>
              <a:gd name="T46" fmla="*/ 2147483647 w 883"/>
              <a:gd name="T47" fmla="*/ 2147483647 h 4115"/>
              <a:gd name="T48" fmla="*/ 2147483647 w 883"/>
              <a:gd name="T49" fmla="*/ 2147483647 h 4115"/>
              <a:gd name="T50" fmla="*/ 2147483647 w 883"/>
              <a:gd name="T51" fmla="*/ 2147483647 h 4115"/>
              <a:gd name="T52" fmla="*/ 2147483647 w 883"/>
              <a:gd name="T53" fmla="*/ 2147483647 h 4115"/>
              <a:gd name="T54" fmla="*/ 2147483647 w 883"/>
              <a:gd name="T55" fmla="*/ 2147483647 h 4115"/>
              <a:gd name="T56" fmla="*/ 2147483647 w 883"/>
              <a:gd name="T57" fmla="*/ 2147483647 h 4115"/>
              <a:gd name="T58" fmla="*/ 2147483647 w 883"/>
              <a:gd name="T59" fmla="*/ 2147483647 h 4115"/>
              <a:gd name="T60" fmla="*/ 2147483647 w 883"/>
              <a:gd name="T61" fmla="*/ 2147483647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charset="0"/>
              <a:ea typeface="ＭＳ Ｐゴシック" charset="0"/>
              <a:cs typeface="ＭＳ Ｐゴシック" charset="0"/>
            </a:endParaRPr>
          </a:p>
        </p:txBody>
      </p:sp>
      <p:sp>
        <p:nvSpPr>
          <p:cNvPr id="13316" name="Freeform 4"/>
          <p:cNvSpPr>
            <a:spLocks/>
          </p:cNvSpPr>
          <p:nvPr/>
        </p:nvSpPr>
        <p:spPr bwMode="invGray">
          <a:xfrm>
            <a:off x="323850" y="1157288"/>
            <a:ext cx="152400" cy="914400"/>
          </a:xfrm>
          <a:custGeom>
            <a:avLst/>
            <a:gdLst>
              <a:gd name="T0" fmla="*/ 2147483647 w 110"/>
              <a:gd name="T1" fmla="*/ 0 h 842"/>
              <a:gd name="T2" fmla="*/ 2147483647 w 110"/>
              <a:gd name="T3" fmla="*/ 2147483647 h 842"/>
              <a:gd name="T4" fmla="*/ 2147483647 w 110"/>
              <a:gd name="T5" fmla="*/ 2147483647 h 842"/>
              <a:gd name="T6" fmla="*/ 2147483647 w 110"/>
              <a:gd name="T7" fmla="*/ 2147483647 h 842"/>
              <a:gd name="T8" fmla="*/ 2147483647 w 110"/>
              <a:gd name="T9" fmla="*/ 2147483647 h 842"/>
              <a:gd name="T10" fmla="*/ 2147483647 w 110"/>
              <a:gd name="T11" fmla="*/ 2147483647 h 842"/>
              <a:gd name="T12" fmla="*/ 2147483647 w 110"/>
              <a:gd name="T13" fmla="*/ 2147483647 h 842"/>
              <a:gd name="T14" fmla="*/ 2147483647 w 110"/>
              <a:gd name="T15" fmla="*/ 2147483647 h 842"/>
              <a:gd name="T16" fmla="*/ 2147483647 w 110"/>
              <a:gd name="T17" fmla="*/ 2147483647 h 842"/>
              <a:gd name="T18" fmla="*/ 0 w 110"/>
              <a:gd name="T19" fmla="*/ 2147483647 h 842"/>
              <a:gd name="T20" fmla="*/ 2147483647 w 110"/>
              <a:gd name="T21" fmla="*/ 2147483647 h 842"/>
              <a:gd name="T22" fmla="*/ 2147483647 w 110"/>
              <a:gd name="T23" fmla="*/ 2147483647 h 842"/>
              <a:gd name="T24" fmla="*/ 2147483647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charset="0"/>
              <a:ea typeface="ＭＳ Ｐゴシック" charset="0"/>
              <a:cs typeface="ＭＳ Ｐゴシック" charset="0"/>
            </a:endParaRPr>
          </a:p>
        </p:txBody>
      </p:sp>
      <p:sp>
        <p:nvSpPr>
          <p:cNvPr id="13317" name="Rectangle 5"/>
          <p:cNvSpPr>
            <a:spLocks noGrp="1" noChangeArrowheads="1"/>
          </p:cNvSpPr>
          <p:nvPr>
            <p:ph type="title"/>
          </p:nvPr>
        </p:nvSpPr>
        <p:spPr bwMode="auto">
          <a:xfrm>
            <a:off x="519113" y="547688"/>
            <a:ext cx="8594725" cy="747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13318" name="Rectangle 6"/>
          <p:cNvSpPr>
            <a:spLocks noGrp="1" noChangeArrowheads="1"/>
          </p:cNvSpPr>
          <p:nvPr>
            <p:ph type="body" idx="1"/>
          </p:nvPr>
        </p:nvSpPr>
        <p:spPr bwMode="auto">
          <a:xfrm>
            <a:off x="1066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7751" name="Rectangle 7"/>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Comic Sans MS" pitchFamily="-112"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287752" name="Rectangle 8"/>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Comic Sans MS" pitchFamily="-112"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287753" name="Rectangle 9"/>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Comic Sans MS" charset="0"/>
              </a:defRPr>
            </a:lvl1pPr>
          </a:lstStyle>
          <a:p>
            <a:pPr defTabSz="914400" fontAlgn="base">
              <a:spcBef>
                <a:spcPct val="0"/>
              </a:spcBef>
              <a:spcAft>
                <a:spcPct val="0"/>
              </a:spcAft>
              <a:defRPr/>
            </a:pPr>
            <a:fld id="{0C466014-6517-3642-96D9-3897B5B0BDE9}" type="slidenum">
              <a:rPr lang="en-US">
                <a:solidFill>
                  <a:srgbClr val="000000"/>
                </a:solidFill>
                <a:ea typeface="ＭＳ Ｐゴシック" charset="0"/>
                <a:cs typeface="ＭＳ Ｐゴシック" charset="0"/>
              </a:rPr>
              <a:pPr defTabSz="914400" fontAlgn="base">
                <a:spcBef>
                  <a:spcPct val="0"/>
                </a:spcBef>
                <a:spcAft>
                  <a:spcPct val="0"/>
                </a:spcAft>
                <a:defRPr/>
              </a:pPr>
              <a:t>‹#›</a:t>
            </a:fld>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2101866990"/>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p:fade thruBlk="1"/>
  </p:transition>
  <p:txStyles>
    <p:titleStyle>
      <a:lvl1pPr algn="l" rtl="0" eaLnBrk="0" fontAlgn="base" hangingPunct="0">
        <a:spcBef>
          <a:spcPct val="0"/>
        </a:spcBef>
        <a:spcAft>
          <a:spcPct val="0"/>
        </a:spcAft>
        <a:defRPr sz="4300">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4300">
          <a:solidFill>
            <a:schemeClr val="tx2"/>
          </a:solidFill>
          <a:latin typeface="Comic Sans MS" pitchFamily="-108" charset="0"/>
          <a:ea typeface="ＭＳ Ｐゴシック" pitchFamily="-112" charset="-128"/>
          <a:cs typeface="ＭＳ Ｐゴシック" pitchFamily="-112" charset="-128"/>
        </a:defRPr>
      </a:lvl2pPr>
      <a:lvl3pPr algn="l" rtl="0" eaLnBrk="0" fontAlgn="base" hangingPunct="0">
        <a:spcBef>
          <a:spcPct val="0"/>
        </a:spcBef>
        <a:spcAft>
          <a:spcPct val="0"/>
        </a:spcAft>
        <a:defRPr sz="4300">
          <a:solidFill>
            <a:schemeClr val="tx2"/>
          </a:solidFill>
          <a:latin typeface="Comic Sans MS" pitchFamily="-108" charset="0"/>
          <a:ea typeface="ＭＳ Ｐゴシック" pitchFamily="-112" charset="-128"/>
          <a:cs typeface="ＭＳ Ｐゴシック" pitchFamily="-112" charset="-128"/>
        </a:defRPr>
      </a:lvl3pPr>
      <a:lvl4pPr algn="l" rtl="0" eaLnBrk="0" fontAlgn="base" hangingPunct="0">
        <a:spcBef>
          <a:spcPct val="0"/>
        </a:spcBef>
        <a:spcAft>
          <a:spcPct val="0"/>
        </a:spcAft>
        <a:defRPr sz="4300">
          <a:solidFill>
            <a:schemeClr val="tx2"/>
          </a:solidFill>
          <a:latin typeface="Comic Sans MS" pitchFamily="-108" charset="0"/>
          <a:ea typeface="ＭＳ Ｐゴシック" pitchFamily="-112" charset="-128"/>
          <a:cs typeface="ＭＳ Ｐゴシック" pitchFamily="-112" charset="-128"/>
        </a:defRPr>
      </a:lvl4pPr>
      <a:lvl5pPr algn="l" rtl="0" eaLnBrk="0" fontAlgn="base" hangingPunct="0">
        <a:spcBef>
          <a:spcPct val="0"/>
        </a:spcBef>
        <a:spcAft>
          <a:spcPct val="0"/>
        </a:spcAft>
        <a:defRPr sz="4300">
          <a:solidFill>
            <a:schemeClr val="tx2"/>
          </a:solidFill>
          <a:latin typeface="Comic Sans MS" pitchFamily="-108" charset="0"/>
          <a:ea typeface="ＭＳ Ｐゴシック" pitchFamily="-112" charset="-128"/>
          <a:cs typeface="ＭＳ Ｐゴシック" pitchFamily="-112" charset="-128"/>
        </a:defRPr>
      </a:lvl5pPr>
      <a:lvl6pPr marL="457200" algn="l" rtl="0" fontAlgn="base">
        <a:spcBef>
          <a:spcPct val="0"/>
        </a:spcBef>
        <a:spcAft>
          <a:spcPct val="0"/>
        </a:spcAft>
        <a:defRPr sz="4300">
          <a:solidFill>
            <a:schemeClr val="tx2"/>
          </a:solidFill>
          <a:latin typeface="Comic Sans MS" pitchFamily="-108" charset="0"/>
        </a:defRPr>
      </a:lvl6pPr>
      <a:lvl7pPr marL="914400" algn="l" rtl="0" fontAlgn="base">
        <a:spcBef>
          <a:spcPct val="0"/>
        </a:spcBef>
        <a:spcAft>
          <a:spcPct val="0"/>
        </a:spcAft>
        <a:defRPr sz="4300">
          <a:solidFill>
            <a:schemeClr val="tx2"/>
          </a:solidFill>
          <a:latin typeface="Comic Sans MS" pitchFamily="-108" charset="0"/>
        </a:defRPr>
      </a:lvl7pPr>
      <a:lvl8pPr marL="1371600" algn="l" rtl="0" fontAlgn="base">
        <a:spcBef>
          <a:spcPct val="0"/>
        </a:spcBef>
        <a:spcAft>
          <a:spcPct val="0"/>
        </a:spcAft>
        <a:defRPr sz="4300">
          <a:solidFill>
            <a:schemeClr val="tx2"/>
          </a:solidFill>
          <a:latin typeface="Comic Sans MS" pitchFamily="-108" charset="0"/>
        </a:defRPr>
      </a:lvl8pPr>
      <a:lvl9pPr marL="1828800" algn="l" rtl="0" fontAlgn="base">
        <a:spcBef>
          <a:spcPct val="0"/>
        </a:spcBef>
        <a:spcAft>
          <a:spcPct val="0"/>
        </a:spcAft>
        <a:defRPr sz="4300">
          <a:solidFill>
            <a:schemeClr val="tx2"/>
          </a:solidFill>
          <a:latin typeface="Comic Sans MS" pitchFamily="-108"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SzPct val="80000"/>
        <a:buBlip>
          <a:blip r:embed="rId15"/>
        </a:buBlip>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SzPct val="80000"/>
        <a:buBlip>
          <a:blip r:embed="rId16"/>
        </a:buBlip>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Blip>
          <a:blip r:embed="rId14"/>
        </a:buBlip>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SzPct val="60000"/>
        <a:buBlip>
          <a:blip r:embed="rId15"/>
        </a:buBlip>
        <a:defRPr sz="2000">
          <a:solidFill>
            <a:schemeClr val="tx1"/>
          </a:solidFill>
          <a:latin typeface="+mn-lt"/>
          <a:ea typeface="ＭＳ Ｐゴシック" pitchFamily="-108" charset="-128"/>
        </a:defRPr>
      </a:lvl5pPr>
      <a:lvl6pPr marL="2514600" indent="-228600" algn="l" rtl="0" fontAlgn="base">
        <a:spcBef>
          <a:spcPct val="20000"/>
        </a:spcBef>
        <a:spcAft>
          <a:spcPct val="0"/>
        </a:spcAft>
        <a:buSzPct val="60000"/>
        <a:buBlip>
          <a:blip r:embed="rId15"/>
        </a:buBlip>
        <a:defRPr sz="2000">
          <a:solidFill>
            <a:schemeClr val="tx1"/>
          </a:solidFill>
          <a:latin typeface="+mn-lt"/>
          <a:ea typeface="ＭＳ Ｐゴシック" pitchFamily="-108" charset="-128"/>
        </a:defRPr>
      </a:lvl6pPr>
      <a:lvl7pPr marL="2971800" indent="-228600" algn="l" rtl="0" fontAlgn="base">
        <a:spcBef>
          <a:spcPct val="20000"/>
        </a:spcBef>
        <a:spcAft>
          <a:spcPct val="0"/>
        </a:spcAft>
        <a:buSzPct val="60000"/>
        <a:buBlip>
          <a:blip r:embed="rId15"/>
        </a:buBlip>
        <a:defRPr sz="2000">
          <a:solidFill>
            <a:schemeClr val="tx1"/>
          </a:solidFill>
          <a:latin typeface="+mn-lt"/>
          <a:ea typeface="ＭＳ Ｐゴシック" pitchFamily="-108" charset="-128"/>
        </a:defRPr>
      </a:lvl7pPr>
      <a:lvl8pPr marL="3429000" indent="-228600" algn="l" rtl="0" fontAlgn="base">
        <a:spcBef>
          <a:spcPct val="20000"/>
        </a:spcBef>
        <a:spcAft>
          <a:spcPct val="0"/>
        </a:spcAft>
        <a:buSzPct val="60000"/>
        <a:buBlip>
          <a:blip r:embed="rId15"/>
        </a:buBlip>
        <a:defRPr sz="2000">
          <a:solidFill>
            <a:schemeClr val="tx1"/>
          </a:solidFill>
          <a:latin typeface="+mn-lt"/>
          <a:ea typeface="ＭＳ Ｐゴシック" pitchFamily="-108" charset="-128"/>
        </a:defRPr>
      </a:lvl8pPr>
      <a:lvl9pPr marL="3886200" indent="-228600" algn="l" rtl="0" fontAlgn="base">
        <a:spcBef>
          <a:spcPct val="20000"/>
        </a:spcBef>
        <a:spcAft>
          <a:spcPct val="0"/>
        </a:spcAft>
        <a:buSzPct val="60000"/>
        <a:buBlip>
          <a:blip r:embed="rId15"/>
        </a:buBlip>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37890" name="Freeform 2"/>
          <p:cNvSpPr>
            <a:spLocks/>
          </p:cNvSpPr>
          <p:nvPr/>
        </p:nvSpPr>
        <p:spPr bwMode="auto">
          <a:xfrm>
            <a:off x="-23813" y="1763713"/>
            <a:ext cx="6899276" cy="171450"/>
          </a:xfrm>
          <a:custGeom>
            <a:avLst/>
            <a:gdLst>
              <a:gd name="T0" fmla="*/ 2147483647 w 4346"/>
              <a:gd name="T1" fmla="*/ 2147483647 h 108"/>
              <a:gd name="T2" fmla="*/ 2147483647 w 4346"/>
              <a:gd name="T3" fmla="*/ 2147483647 h 108"/>
              <a:gd name="T4" fmla="*/ 2147483647 w 4346"/>
              <a:gd name="T5" fmla="*/ 2147483647 h 108"/>
              <a:gd name="T6" fmla="*/ 2147483647 w 4346"/>
              <a:gd name="T7" fmla="*/ 2147483647 h 108"/>
              <a:gd name="T8" fmla="*/ 2147483647 w 4346"/>
              <a:gd name="T9" fmla="*/ 2147483647 h 108"/>
              <a:gd name="T10" fmla="*/ 2147483647 w 4346"/>
              <a:gd name="T11" fmla="*/ 2147483647 h 108"/>
              <a:gd name="T12" fmla="*/ 2147483647 w 4346"/>
              <a:gd name="T13" fmla="*/ 2147483647 h 108"/>
              <a:gd name="T14" fmla="*/ 2147483647 w 4346"/>
              <a:gd name="T15" fmla="*/ 2147483647 h 108"/>
              <a:gd name="T16" fmla="*/ 2147483647 w 4346"/>
              <a:gd name="T17" fmla="*/ 2147483647 h 108"/>
              <a:gd name="T18" fmla="*/ 2147483647 w 4346"/>
              <a:gd name="T19" fmla="*/ 2147483647 h 108"/>
              <a:gd name="T20" fmla="*/ 2147483647 w 4346"/>
              <a:gd name="T21" fmla="*/ 2147483647 h 108"/>
              <a:gd name="T22" fmla="*/ 2147483647 w 4346"/>
              <a:gd name="T23" fmla="*/ 2147483647 h 108"/>
              <a:gd name="T24" fmla="*/ 2147483647 w 4346"/>
              <a:gd name="T25" fmla="*/ 2147483647 h 108"/>
              <a:gd name="T26" fmla="*/ 0 w 4346"/>
              <a:gd name="T27" fmla="*/ 2147483647 h 108"/>
              <a:gd name="T28" fmla="*/ 2147483647 w 4346"/>
              <a:gd name="T29" fmla="*/ 2147483647 h 108"/>
              <a:gd name="T30" fmla="*/ 2147483647 w 4346"/>
              <a:gd name="T31" fmla="*/ 2147483647 h 108"/>
              <a:gd name="T32" fmla="*/ 2147483647 w 4346"/>
              <a:gd name="T33" fmla="*/ 2147483647 h 108"/>
              <a:gd name="T34" fmla="*/ 2147483647 w 4346"/>
              <a:gd name="T35" fmla="*/ 2147483647 h 108"/>
              <a:gd name="T36" fmla="*/ 2147483647 w 4346"/>
              <a:gd name="T37" fmla="*/ 2147483647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37891" name="Freeform 3"/>
          <p:cNvSpPr>
            <a:spLocks/>
          </p:cNvSpPr>
          <p:nvPr/>
        </p:nvSpPr>
        <p:spPr bwMode="auto">
          <a:xfrm>
            <a:off x="198438" y="152400"/>
            <a:ext cx="715962" cy="6400800"/>
          </a:xfrm>
          <a:custGeom>
            <a:avLst/>
            <a:gdLst>
              <a:gd name="T0" fmla="*/ 2147483647 w 883"/>
              <a:gd name="T1" fmla="*/ 2147483647 h 4115"/>
              <a:gd name="T2" fmla="*/ 2147483647 w 883"/>
              <a:gd name="T3" fmla="*/ 2147483647 h 4115"/>
              <a:gd name="T4" fmla="*/ 2147483647 w 883"/>
              <a:gd name="T5" fmla="*/ 2147483647 h 4115"/>
              <a:gd name="T6" fmla="*/ 2147483647 w 883"/>
              <a:gd name="T7" fmla="*/ 2147483647 h 4115"/>
              <a:gd name="T8" fmla="*/ 2147483647 w 883"/>
              <a:gd name="T9" fmla="*/ 2147483647 h 4115"/>
              <a:gd name="T10" fmla="*/ 2147483647 w 883"/>
              <a:gd name="T11" fmla="*/ 2147483647 h 4115"/>
              <a:gd name="T12" fmla="*/ 2147483647 w 883"/>
              <a:gd name="T13" fmla="*/ 2147483647 h 4115"/>
              <a:gd name="T14" fmla="*/ 2147483647 w 883"/>
              <a:gd name="T15" fmla="*/ 2147483647 h 4115"/>
              <a:gd name="T16" fmla="*/ 2147483647 w 883"/>
              <a:gd name="T17" fmla="*/ 2147483647 h 4115"/>
              <a:gd name="T18" fmla="*/ 2147483647 w 883"/>
              <a:gd name="T19" fmla="*/ 2147483647 h 4115"/>
              <a:gd name="T20" fmla="*/ 2147483647 w 883"/>
              <a:gd name="T21" fmla="*/ 2147483647 h 4115"/>
              <a:gd name="T22" fmla="*/ 2147483647 w 883"/>
              <a:gd name="T23" fmla="*/ 2147483647 h 4115"/>
              <a:gd name="T24" fmla="*/ 2147483647 w 883"/>
              <a:gd name="T25" fmla="*/ 2147483647 h 4115"/>
              <a:gd name="T26" fmla="*/ 2147483647 w 883"/>
              <a:gd name="T27" fmla="*/ 2147483647 h 4115"/>
              <a:gd name="T28" fmla="*/ 2147483647 w 883"/>
              <a:gd name="T29" fmla="*/ 2147483647 h 4115"/>
              <a:gd name="T30" fmla="*/ 2147483647 w 883"/>
              <a:gd name="T31" fmla="*/ 2147483647 h 4115"/>
              <a:gd name="T32" fmla="*/ 2147483647 w 883"/>
              <a:gd name="T33" fmla="*/ 2147483647 h 4115"/>
              <a:gd name="T34" fmla="*/ 2147483647 w 883"/>
              <a:gd name="T35" fmla="*/ 2147483647 h 4115"/>
              <a:gd name="T36" fmla="*/ 2147483647 w 883"/>
              <a:gd name="T37" fmla="*/ 2147483647 h 4115"/>
              <a:gd name="T38" fmla="*/ 2147483647 w 883"/>
              <a:gd name="T39" fmla="*/ 2147483647 h 4115"/>
              <a:gd name="T40" fmla="*/ 2147483647 w 883"/>
              <a:gd name="T41" fmla="*/ 2147483647 h 4115"/>
              <a:gd name="T42" fmla="*/ 2147483647 w 883"/>
              <a:gd name="T43" fmla="*/ 2147483647 h 4115"/>
              <a:gd name="T44" fmla="*/ 2147483647 w 883"/>
              <a:gd name="T45" fmla="*/ 2147483647 h 4115"/>
              <a:gd name="T46" fmla="*/ 2147483647 w 883"/>
              <a:gd name="T47" fmla="*/ 2147483647 h 4115"/>
              <a:gd name="T48" fmla="*/ 2147483647 w 883"/>
              <a:gd name="T49" fmla="*/ 2147483647 h 4115"/>
              <a:gd name="T50" fmla="*/ 2147483647 w 883"/>
              <a:gd name="T51" fmla="*/ 2147483647 h 4115"/>
              <a:gd name="T52" fmla="*/ 2147483647 w 883"/>
              <a:gd name="T53" fmla="*/ 2147483647 h 4115"/>
              <a:gd name="T54" fmla="*/ 2147483647 w 883"/>
              <a:gd name="T55" fmla="*/ 2147483647 h 4115"/>
              <a:gd name="T56" fmla="*/ 2147483647 w 883"/>
              <a:gd name="T57" fmla="*/ 2147483647 h 4115"/>
              <a:gd name="T58" fmla="*/ 2147483647 w 883"/>
              <a:gd name="T59" fmla="*/ 2147483647 h 4115"/>
              <a:gd name="T60" fmla="*/ 2147483647 w 883"/>
              <a:gd name="T61" fmla="*/ 2147483647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37892" name="Freeform 4"/>
          <p:cNvSpPr>
            <a:spLocks/>
          </p:cNvSpPr>
          <p:nvPr/>
        </p:nvSpPr>
        <p:spPr bwMode="invGray">
          <a:xfrm>
            <a:off x="323850" y="1157288"/>
            <a:ext cx="152400" cy="914400"/>
          </a:xfrm>
          <a:custGeom>
            <a:avLst/>
            <a:gdLst>
              <a:gd name="T0" fmla="*/ 2147483647 w 110"/>
              <a:gd name="T1" fmla="*/ 0 h 842"/>
              <a:gd name="T2" fmla="*/ 2147483647 w 110"/>
              <a:gd name="T3" fmla="*/ 2147483647 h 842"/>
              <a:gd name="T4" fmla="*/ 2147483647 w 110"/>
              <a:gd name="T5" fmla="*/ 2147483647 h 842"/>
              <a:gd name="T6" fmla="*/ 2147483647 w 110"/>
              <a:gd name="T7" fmla="*/ 2147483647 h 842"/>
              <a:gd name="T8" fmla="*/ 2147483647 w 110"/>
              <a:gd name="T9" fmla="*/ 2147483647 h 842"/>
              <a:gd name="T10" fmla="*/ 2147483647 w 110"/>
              <a:gd name="T11" fmla="*/ 2147483647 h 842"/>
              <a:gd name="T12" fmla="*/ 2147483647 w 110"/>
              <a:gd name="T13" fmla="*/ 2147483647 h 842"/>
              <a:gd name="T14" fmla="*/ 2147483647 w 110"/>
              <a:gd name="T15" fmla="*/ 2147483647 h 842"/>
              <a:gd name="T16" fmla="*/ 2147483647 w 110"/>
              <a:gd name="T17" fmla="*/ 2147483647 h 842"/>
              <a:gd name="T18" fmla="*/ 0 w 110"/>
              <a:gd name="T19" fmla="*/ 2147483647 h 842"/>
              <a:gd name="T20" fmla="*/ 2147483647 w 110"/>
              <a:gd name="T21" fmla="*/ 2147483647 h 842"/>
              <a:gd name="T22" fmla="*/ 2147483647 w 110"/>
              <a:gd name="T23" fmla="*/ 2147483647 h 842"/>
              <a:gd name="T24" fmla="*/ 2147483647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37893" name="Rectangle 5"/>
          <p:cNvSpPr>
            <a:spLocks noGrp="1" noChangeArrowheads="1"/>
          </p:cNvSpPr>
          <p:nvPr>
            <p:ph type="title"/>
          </p:nvPr>
        </p:nvSpPr>
        <p:spPr bwMode="auto">
          <a:xfrm>
            <a:off x="519113" y="547688"/>
            <a:ext cx="8594725" cy="747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37894" name="Rectangle 6"/>
          <p:cNvSpPr>
            <a:spLocks noGrp="1" noChangeArrowheads="1"/>
          </p:cNvSpPr>
          <p:nvPr>
            <p:ph type="body" idx="1"/>
          </p:nvPr>
        </p:nvSpPr>
        <p:spPr bwMode="auto">
          <a:xfrm>
            <a:off x="1066800" y="2057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327" name="Rectangle 7"/>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ea typeface="+mn-ea"/>
                <a:cs typeface="+mn-cs"/>
              </a:defRPr>
            </a:lvl1pPr>
          </a:lstStyle>
          <a:p>
            <a:pPr defTabSz="914400" fontAlgn="base">
              <a:spcBef>
                <a:spcPct val="0"/>
              </a:spcBef>
              <a:spcAft>
                <a:spcPct val="0"/>
              </a:spcAft>
              <a:defRPr/>
            </a:pPr>
            <a:endParaRPr lang="en-US">
              <a:solidFill>
                <a:srgbClr val="000000"/>
              </a:solidFill>
              <a:latin typeface="Comic Sans MS"/>
            </a:endParaRPr>
          </a:p>
        </p:txBody>
      </p:sp>
      <p:sp>
        <p:nvSpPr>
          <p:cNvPr id="56328" name="Rectangle 8"/>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ea typeface="+mn-ea"/>
                <a:cs typeface="+mn-cs"/>
              </a:defRPr>
            </a:lvl1pPr>
          </a:lstStyle>
          <a:p>
            <a:pPr defTabSz="914400" fontAlgn="base">
              <a:spcBef>
                <a:spcPct val="0"/>
              </a:spcBef>
              <a:spcAft>
                <a:spcPct val="0"/>
              </a:spcAft>
              <a:defRPr/>
            </a:pPr>
            <a:endParaRPr lang="en-US">
              <a:solidFill>
                <a:srgbClr val="000000"/>
              </a:solidFill>
              <a:latin typeface="Comic Sans MS"/>
            </a:endParaRPr>
          </a:p>
        </p:txBody>
      </p:sp>
      <p:sp>
        <p:nvSpPr>
          <p:cNvPr id="56329" name="Rectangle 9"/>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Comic Sans MS" charset="0"/>
              </a:defRPr>
            </a:lvl1pPr>
          </a:lstStyle>
          <a:p>
            <a:pPr defTabSz="914400" fontAlgn="base">
              <a:spcBef>
                <a:spcPct val="0"/>
              </a:spcBef>
              <a:spcAft>
                <a:spcPct val="0"/>
              </a:spcAft>
              <a:defRPr/>
            </a:pPr>
            <a:fld id="{25DA176D-4EF2-3640-B13A-D8B8863704DB}" type="slidenum">
              <a:rPr lang="en-US">
                <a:solidFill>
                  <a:srgbClr val="000000"/>
                </a:solidFill>
                <a:ea typeface="ＭＳ Ｐゴシック" charset="0"/>
                <a:cs typeface="ＭＳ Ｐゴシック" charset="0"/>
              </a:rPr>
              <a:pPr defTabSz="914400" fontAlgn="base">
                <a:spcBef>
                  <a:spcPct val="0"/>
                </a:spcBef>
                <a:spcAft>
                  <a:spcPct val="0"/>
                </a:spcAft>
                <a:defRPr/>
              </a:pPr>
              <a:t>‹#›</a:t>
            </a:fld>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1042171454"/>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ransition>
    <p:fade thruBlk="1"/>
  </p:transition>
  <p:txStyles>
    <p:titleStyle>
      <a:lvl1pPr algn="l" rtl="0" eaLnBrk="0" fontAlgn="base" hangingPunct="0">
        <a:spcBef>
          <a:spcPct val="0"/>
        </a:spcBef>
        <a:spcAft>
          <a:spcPct val="0"/>
        </a:spcAft>
        <a:defRPr sz="4300">
          <a:solidFill>
            <a:schemeClr val="tx2"/>
          </a:solidFill>
          <a:latin typeface="+mj-lt"/>
          <a:ea typeface="ＭＳ Ｐゴシック" charset="0"/>
          <a:cs typeface="Geneva" charset="-128"/>
        </a:defRPr>
      </a:lvl1pPr>
      <a:lvl2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128"/>
        </a:defRPr>
      </a:lvl2pPr>
      <a:lvl3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128"/>
        </a:defRPr>
      </a:lvl3pPr>
      <a:lvl4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128"/>
        </a:defRPr>
      </a:lvl4pPr>
      <a:lvl5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128"/>
        </a:defRPr>
      </a:lvl5pPr>
      <a:lvl6pPr marL="457200" algn="l" rtl="0" fontAlgn="base">
        <a:spcBef>
          <a:spcPct val="0"/>
        </a:spcBef>
        <a:spcAft>
          <a:spcPct val="0"/>
        </a:spcAft>
        <a:defRPr sz="4300">
          <a:solidFill>
            <a:schemeClr val="tx2"/>
          </a:solidFill>
          <a:latin typeface="Comic Sans MS" pitchFamily="-128" charset="0"/>
        </a:defRPr>
      </a:lvl6pPr>
      <a:lvl7pPr marL="914400" algn="l" rtl="0" fontAlgn="base">
        <a:spcBef>
          <a:spcPct val="0"/>
        </a:spcBef>
        <a:spcAft>
          <a:spcPct val="0"/>
        </a:spcAft>
        <a:defRPr sz="4300">
          <a:solidFill>
            <a:schemeClr val="tx2"/>
          </a:solidFill>
          <a:latin typeface="Comic Sans MS" pitchFamily="-128" charset="0"/>
        </a:defRPr>
      </a:lvl7pPr>
      <a:lvl8pPr marL="1371600" algn="l" rtl="0" fontAlgn="base">
        <a:spcBef>
          <a:spcPct val="0"/>
        </a:spcBef>
        <a:spcAft>
          <a:spcPct val="0"/>
        </a:spcAft>
        <a:defRPr sz="4300">
          <a:solidFill>
            <a:schemeClr val="tx2"/>
          </a:solidFill>
          <a:latin typeface="Comic Sans MS" pitchFamily="-128" charset="0"/>
        </a:defRPr>
      </a:lvl8pPr>
      <a:lvl9pPr marL="1828800" algn="l" rtl="0" fontAlgn="base">
        <a:spcBef>
          <a:spcPct val="0"/>
        </a:spcBef>
        <a:spcAft>
          <a:spcPct val="0"/>
        </a:spcAft>
        <a:defRPr sz="4300">
          <a:solidFill>
            <a:schemeClr val="tx2"/>
          </a:solidFill>
          <a:latin typeface="Comic Sans MS" pitchFamily="-128"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ＭＳ Ｐゴシック" charset="0"/>
          <a:cs typeface="Geneva" charset="-128"/>
        </a:defRPr>
      </a:lvl1pPr>
      <a:lvl2pPr marL="742950" indent="-285750" algn="l" rtl="0" eaLnBrk="0" fontAlgn="base" hangingPunct="0">
        <a:spcBef>
          <a:spcPct val="20000"/>
        </a:spcBef>
        <a:spcAft>
          <a:spcPct val="0"/>
        </a:spcAft>
        <a:buSzPct val="80000"/>
        <a:buBlip>
          <a:blip r:embed="rId15"/>
        </a:buBlip>
        <a:defRPr sz="2800">
          <a:solidFill>
            <a:schemeClr val="tx1"/>
          </a:solidFill>
          <a:latin typeface="+mn-lt"/>
          <a:ea typeface="Geneva" pitchFamily="-108" charset="-128"/>
          <a:cs typeface="Geneva" charset="0"/>
        </a:defRPr>
      </a:lvl2pPr>
      <a:lvl3pPr marL="1143000" indent="-228600" algn="l" rtl="0" eaLnBrk="0" fontAlgn="base" hangingPunct="0">
        <a:spcBef>
          <a:spcPct val="20000"/>
        </a:spcBef>
        <a:spcAft>
          <a:spcPct val="0"/>
        </a:spcAft>
        <a:buSzPct val="80000"/>
        <a:buBlip>
          <a:blip r:embed="rId16"/>
        </a:buBlip>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Blip>
          <a:blip r:embed="rId14"/>
        </a:buBlip>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SzPct val="60000"/>
        <a:buBlip>
          <a:blip r:embed="rId15"/>
        </a:buBlip>
        <a:defRPr sz="2000">
          <a:solidFill>
            <a:schemeClr val="tx1"/>
          </a:solidFill>
          <a:latin typeface="+mn-lt"/>
          <a:ea typeface="ＭＳ Ｐゴシック" charset="-128"/>
        </a:defRPr>
      </a:lvl5pPr>
      <a:lvl6pPr marL="2514600" indent="-228600" algn="l" rtl="0" fontAlgn="base">
        <a:spcBef>
          <a:spcPct val="20000"/>
        </a:spcBef>
        <a:spcAft>
          <a:spcPct val="0"/>
        </a:spcAft>
        <a:buSzPct val="60000"/>
        <a:buBlip>
          <a:blip r:embed="rId15"/>
        </a:buBlip>
        <a:defRPr sz="2000">
          <a:solidFill>
            <a:schemeClr val="tx1"/>
          </a:solidFill>
          <a:latin typeface="+mn-lt"/>
          <a:ea typeface="Geneva" pitchFamily="-108" charset="-128"/>
        </a:defRPr>
      </a:lvl6pPr>
      <a:lvl7pPr marL="2971800" indent="-228600" algn="l" rtl="0" fontAlgn="base">
        <a:spcBef>
          <a:spcPct val="20000"/>
        </a:spcBef>
        <a:spcAft>
          <a:spcPct val="0"/>
        </a:spcAft>
        <a:buSzPct val="60000"/>
        <a:buBlip>
          <a:blip r:embed="rId15"/>
        </a:buBlip>
        <a:defRPr sz="2000">
          <a:solidFill>
            <a:schemeClr val="tx1"/>
          </a:solidFill>
          <a:latin typeface="+mn-lt"/>
          <a:ea typeface="Geneva" pitchFamily="-108" charset="-128"/>
        </a:defRPr>
      </a:lvl7pPr>
      <a:lvl8pPr marL="3429000" indent="-228600" algn="l" rtl="0" fontAlgn="base">
        <a:spcBef>
          <a:spcPct val="20000"/>
        </a:spcBef>
        <a:spcAft>
          <a:spcPct val="0"/>
        </a:spcAft>
        <a:buSzPct val="60000"/>
        <a:buBlip>
          <a:blip r:embed="rId15"/>
        </a:buBlip>
        <a:defRPr sz="2000">
          <a:solidFill>
            <a:schemeClr val="tx1"/>
          </a:solidFill>
          <a:latin typeface="+mn-lt"/>
          <a:ea typeface="Geneva" pitchFamily="-108" charset="-128"/>
        </a:defRPr>
      </a:lvl8pPr>
      <a:lvl9pPr marL="3886200" indent="-228600" algn="l" rtl="0" fontAlgn="base">
        <a:spcBef>
          <a:spcPct val="20000"/>
        </a:spcBef>
        <a:spcAft>
          <a:spcPct val="0"/>
        </a:spcAft>
        <a:buSzPct val="60000"/>
        <a:buBlip>
          <a:blip r:embed="rId15"/>
        </a:buBlip>
        <a:defRPr sz="2000">
          <a:solidFill>
            <a:schemeClr val="tx1"/>
          </a:solidFill>
          <a:latin typeface="+mn-lt"/>
          <a:ea typeface="Geneva"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5.xml"/><Relationship Id="rId6" Type="http://schemas.openxmlformats.org/officeDocument/2006/relationships/image" Target="../media/image2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89.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9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1.xml"/></Relationships>
</file>

<file path=ppt/slides/_rels/slide3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9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33.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9938" name="Picture 8" descr="OISAH00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3" name="Rectangle 5"/>
          <p:cNvSpPr>
            <a:spLocks noGrp="1" noChangeArrowheads="1"/>
          </p:cNvSpPr>
          <p:nvPr>
            <p:ph type="ctrTitle"/>
          </p:nvPr>
        </p:nvSpPr>
        <p:spPr>
          <a:xfrm>
            <a:off x="0" y="3749787"/>
            <a:ext cx="9144000" cy="1754326"/>
          </a:xfrm>
          <a:effectLst/>
        </p:spPr>
        <p:txBody>
          <a:bodyPr/>
          <a:lstStyle/>
          <a:p>
            <a:pPr eaLnBrk="1" hangingPunct="1">
              <a:defRPr/>
            </a:pPr>
            <a:r>
              <a:rPr lang="ar-JO" sz="5400" b="1" dirty="0">
                <a:solidFill>
                  <a:schemeClr val="bg1"/>
                </a:solidFill>
                <a:effectLst>
                  <a:glow rad="228600">
                    <a:schemeClr val="accent4">
                      <a:satMod val="175000"/>
                      <a:alpha val="85000"/>
                    </a:schemeClr>
                  </a:glow>
                </a:effectLst>
                <a:latin typeface="Arial" panose="020B0604020202020204" pitchFamily="34" charset="0"/>
                <a:cs typeface="Arial" panose="020B0604020202020204" pitchFamily="34" charset="0"/>
              </a:rPr>
              <a:t>صوت شجاع في</a:t>
            </a:r>
            <a:br>
              <a:rPr lang="ar-JO" sz="5400" b="1" dirty="0">
                <a:solidFill>
                  <a:schemeClr val="bg1"/>
                </a:solidFill>
                <a:effectLst>
                  <a:glow rad="228600">
                    <a:schemeClr val="accent4">
                      <a:satMod val="175000"/>
                      <a:alpha val="85000"/>
                    </a:schemeClr>
                  </a:glow>
                </a:effectLst>
                <a:latin typeface="Arial" panose="020B0604020202020204" pitchFamily="34" charset="0"/>
                <a:cs typeface="Arial" panose="020B0604020202020204" pitchFamily="34" charset="0"/>
              </a:rPr>
            </a:br>
            <a:r>
              <a:rPr lang="ar-JO" sz="5400" b="1" dirty="0">
                <a:solidFill>
                  <a:schemeClr val="bg1"/>
                </a:solidFill>
                <a:effectLst>
                  <a:glow rad="228600">
                    <a:schemeClr val="accent4">
                      <a:satMod val="175000"/>
                      <a:alpha val="85000"/>
                    </a:schemeClr>
                  </a:glow>
                </a:effectLst>
                <a:latin typeface="Arial" panose="020B0604020202020204" pitchFamily="34" charset="0"/>
                <a:cs typeface="Arial" panose="020B0604020202020204" pitchFamily="34" charset="0"/>
              </a:rPr>
              <a:t>برية روحية</a:t>
            </a:r>
            <a:endParaRPr lang="en-US" sz="5400" b="1" dirty="0">
              <a:solidFill>
                <a:schemeClr val="folHlink"/>
              </a:solidFill>
              <a:effectLst>
                <a:glow rad="228600">
                  <a:schemeClr val="accent4">
                    <a:satMod val="175000"/>
                    <a:alpha val="85000"/>
                  </a:schemeClr>
                </a:glow>
              </a:effectLst>
              <a:latin typeface="Arial" panose="020B0604020202020204" pitchFamily="34" charset="0"/>
              <a:cs typeface="Arial" panose="020B0604020202020204" pitchFamily="34" charset="0"/>
            </a:endParaRPr>
          </a:p>
        </p:txBody>
      </p:sp>
      <p:sp>
        <p:nvSpPr>
          <p:cNvPr id="2055" name="Text Box 7"/>
          <p:cNvSpPr txBox="1">
            <a:spLocks noChangeArrowheads="1"/>
          </p:cNvSpPr>
          <p:nvPr/>
        </p:nvSpPr>
        <p:spPr bwMode="auto">
          <a:xfrm>
            <a:off x="-14590" y="429254"/>
            <a:ext cx="9143999" cy="2554545"/>
          </a:xfrm>
          <a:prstGeom prst="rect">
            <a:avLst/>
          </a:prstGeom>
          <a:noFill/>
          <a:ln w="9525">
            <a:noFill/>
            <a:miter lim="800000"/>
            <a:headEnd/>
            <a:tailEnd/>
          </a:ln>
          <a:effectLst/>
        </p:spPr>
        <p:txBody>
          <a:bodyPr wrap="square">
            <a:spAutoFit/>
          </a:bodyPr>
          <a:lstStyle/>
          <a:p>
            <a:pPr algn="ctr">
              <a:defRPr/>
            </a:pPr>
            <a:r>
              <a:rPr lang="ar-JO" sz="8000" b="1" dirty="0">
                <a:solidFill>
                  <a:schemeClr val="bg1"/>
                </a:solidFill>
                <a:effectLst>
                  <a:glow rad="228600">
                    <a:schemeClr val="accent4">
                      <a:satMod val="175000"/>
                      <a:alpha val="85000"/>
                    </a:schemeClr>
                  </a:glow>
                </a:effectLst>
                <a:latin typeface="Arial" panose="020B0604020202020204" pitchFamily="34" charset="0"/>
                <a:ea typeface="+mn-ea"/>
                <a:cs typeface="Arial" panose="020B0604020202020204" pitchFamily="34" charset="0"/>
              </a:rPr>
              <a:t>الخدمة النبوية في</a:t>
            </a:r>
          </a:p>
          <a:p>
            <a:pPr algn="ctr">
              <a:defRPr/>
            </a:pPr>
            <a:r>
              <a:rPr lang="ar-JO" sz="8000" b="1" dirty="0">
                <a:solidFill>
                  <a:schemeClr val="bg1"/>
                </a:solidFill>
                <a:effectLst>
                  <a:glow rad="228600">
                    <a:schemeClr val="accent4">
                      <a:satMod val="175000"/>
                      <a:alpha val="85000"/>
                    </a:schemeClr>
                  </a:glow>
                </a:effectLst>
                <a:latin typeface="Arial" panose="020B0604020202020204" pitchFamily="34" charset="0"/>
                <a:ea typeface="+mn-ea"/>
                <a:cs typeface="Arial" panose="020B0604020202020204" pitchFamily="34" charset="0"/>
              </a:rPr>
              <a:t>العهد القديم</a:t>
            </a:r>
            <a:endParaRPr lang="en-US" sz="8000" b="1" dirty="0">
              <a:solidFill>
                <a:schemeClr val="bg1"/>
              </a:solidFill>
              <a:effectLst>
                <a:glow rad="228600">
                  <a:schemeClr val="accent4">
                    <a:satMod val="175000"/>
                    <a:alpha val="85000"/>
                  </a:schemeClr>
                </a:glow>
              </a:effectLst>
              <a:latin typeface="Arial" panose="020B0604020202020204" pitchFamily="34" charset="0"/>
              <a:ea typeface="+mn-ea"/>
              <a:cs typeface="Arial" panose="020B0604020202020204" pitchFamily="34" charset="0"/>
            </a:endParaRPr>
          </a:p>
        </p:txBody>
      </p:sp>
      <p:sp>
        <p:nvSpPr>
          <p:cNvPr id="2058" name="Text Box 10"/>
          <p:cNvSpPr txBox="1">
            <a:spLocks noChangeArrowheads="1"/>
          </p:cNvSpPr>
          <p:nvPr/>
        </p:nvSpPr>
        <p:spPr bwMode="auto">
          <a:xfrm>
            <a:off x="0" y="5847655"/>
            <a:ext cx="9144000" cy="461665"/>
          </a:xfrm>
          <a:prstGeom prst="rect">
            <a:avLst/>
          </a:prstGeom>
          <a:noFill/>
          <a:ln w="9525">
            <a:noFill/>
            <a:miter lim="800000"/>
            <a:headEnd/>
            <a:tailEnd/>
          </a:ln>
          <a:effectLst/>
        </p:spPr>
        <p:txBody>
          <a:bodyPr wrap="square">
            <a:spAutoFit/>
          </a:bodyPr>
          <a:lstStyle/>
          <a:p>
            <a:pPr algn="ctr">
              <a:defRPr/>
            </a:pPr>
            <a:r>
              <a:rPr lang="ar-JO" b="1" dirty="0">
                <a:solidFill>
                  <a:schemeClr val="bg1"/>
                </a:solidFill>
                <a:effectLst>
                  <a:glow rad="228600">
                    <a:schemeClr val="accent4">
                      <a:satMod val="175000"/>
                      <a:alpha val="85000"/>
                    </a:schemeClr>
                  </a:glow>
                </a:effectLst>
                <a:latin typeface="Arial" panose="020B0604020202020204" pitchFamily="34" charset="0"/>
                <a:ea typeface="+mn-ea"/>
                <a:cs typeface="Arial" panose="020B0604020202020204" pitchFamily="34" charset="0"/>
              </a:rPr>
              <a:t>مقتبسة من هارون خان</a:t>
            </a:r>
            <a:endParaRPr lang="en-US" b="1" dirty="0">
              <a:solidFill>
                <a:schemeClr val="bg1"/>
              </a:solidFill>
              <a:effectLst>
                <a:glow rad="228600">
                  <a:schemeClr val="accent4">
                    <a:satMod val="175000"/>
                    <a:alpha val="85000"/>
                  </a:schemeClr>
                </a:glow>
              </a:effectLst>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2C7872C4-174E-914B-86F3-406A2B9381CA}"/>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800" b="1" kern="0" dirty="0">
                <a:solidFill>
                  <a:srgbClr val="FFFFFF"/>
                </a:solidFill>
                <a:effectLst>
                  <a:outerShdw blurRad="38100" dist="38100" dir="2700000" algn="tl">
                    <a:srgbClr val="000000"/>
                  </a:outerShdw>
                </a:effectLst>
                <a:latin typeface="Arial" panose="020B0604020202020204" pitchFamily="34" charset="0"/>
                <a:ea typeface="+mn-ea"/>
                <a:cs typeface="Arial" panose="020B0604020202020204" pitchFamily="34" charset="0"/>
              </a:rPr>
              <a:t>د. ريك جريفيث</a:t>
            </a:r>
            <a: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 </a:t>
            </a:r>
            <a:r>
              <a:rPr kumimoji="0" lang="ar-JO"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ar-JO"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مؤسسة الدراسات اللاهوتية الأردنية</a:t>
            </a:r>
            <a: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BibleStudyDownloads.org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dissolve">
                                      <p:cBhvr>
                                        <p:cTn id="7"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519113" y="506046"/>
            <a:ext cx="8594725" cy="830997"/>
          </a:xfrm>
        </p:spPr>
        <p:txBody>
          <a:bodyPr/>
          <a:lstStyle/>
          <a:p>
            <a:pPr algn="ctr" eaLnBrk="1" hangingPunct="1"/>
            <a:r>
              <a:rPr lang="ar-JO" sz="4800" dirty="0">
                <a:latin typeface="Comic Sans MS" charset="0"/>
              </a:rPr>
              <a:t>الأنبياء الأدبيين</a:t>
            </a:r>
            <a:endParaRPr lang="en-US" sz="4800" dirty="0">
              <a:latin typeface="Comic Sans MS" charset="0"/>
            </a:endParaRPr>
          </a:p>
        </p:txBody>
      </p:sp>
      <p:sp>
        <p:nvSpPr>
          <p:cNvPr id="21507" name="Rectangle 3"/>
          <p:cNvSpPr>
            <a:spLocks noGrp="1" noChangeArrowheads="1"/>
          </p:cNvSpPr>
          <p:nvPr>
            <p:ph type="body" idx="1"/>
          </p:nvPr>
        </p:nvSpPr>
        <p:spPr/>
        <p:txBody>
          <a:bodyPr/>
          <a:lstStyle/>
          <a:p>
            <a:pPr algn="r" rtl="1" eaLnBrk="1" hangingPunct="1"/>
            <a:r>
              <a:rPr lang="ar-JO" sz="4000" dirty="0">
                <a:latin typeface="Comic Sans MS" charset="0"/>
              </a:rPr>
              <a:t>يمكن تقسيمهم إلى ثلاث فترات متميزة</a:t>
            </a:r>
            <a:endParaRPr lang="en-US" sz="4000" dirty="0">
              <a:latin typeface="Comic Sans MS" charset="0"/>
            </a:endParaRPr>
          </a:p>
          <a:p>
            <a:pPr lvl="1" algn="r" rtl="1" eaLnBrk="1" hangingPunct="1"/>
            <a:r>
              <a:rPr lang="ar-JO" sz="3600" dirty="0">
                <a:latin typeface="Comic Sans MS" charset="0"/>
                <a:ea typeface="Geneva" charset="0"/>
              </a:rPr>
              <a:t>آشور</a:t>
            </a:r>
          </a:p>
          <a:p>
            <a:pPr lvl="1" algn="r" rtl="1" eaLnBrk="1" hangingPunct="1"/>
            <a:r>
              <a:rPr lang="ar-JO" sz="3600" dirty="0">
                <a:latin typeface="Comic Sans MS" charset="0"/>
                <a:ea typeface="Geneva" charset="0"/>
              </a:rPr>
              <a:t>بابل</a:t>
            </a:r>
          </a:p>
          <a:p>
            <a:pPr lvl="1" algn="r" rtl="1" eaLnBrk="1" hangingPunct="1"/>
            <a:r>
              <a:rPr lang="ar-JO" sz="3600" dirty="0">
                <a:latin typeface="Comic Sans MS" charset="0"/>
                <a:ea typeface="Geneva" charset="0"/>
              </a:rPr>
              <a:t>الفرس</a:t>
            </a:r>
            <a:endParaRPr lang="en-US" sz="3600" dirty="0">
              <a:latin typeface="Comic Sans MS" charset="0"/>
              <a:ea typeface="Geneva"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7" name="Line 2"/>
          <p:cNvSpPr>
            <a:spLocks noChangeShapeType="1"/>
          </p:cNvSpPr>
          <p:nvPr/>
        </p:nvSpPr>
        <p:spPr bwMode="auto">
          <a:xfrm>
            <a:off x="457200" y="5562600"/>
            <a:ext cx="7848600"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latin typeface="Arial" panose="020B0604020202020204" pitchFamily="34" charset="0"/>
              <a:cs typeface="Arial" panose="020B0604020202020204" pitchFamily="34" charset="0"/>
            </a:endParaRPr>
          </a:p>
        </p:txBody>
      </p:sp>
      <p:sp>
        <p:nvSpPr>
          <p:cNvPr id="22533" name="Text Box 5"/>
          <p:cNvSpPr txBox="1">
            <a:spLocks noChangeArrowheads="1"/>
          </p:cNvSpPr>
          <p:nvPr/>
        </p:nvSpPr>
        <p:spPr bwMode="auto">
          <a:xfrm>
            <a:off x="2590800" y="381000"/>
            <a:ext cx="121539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ar-JO" b="1" dirty="0">
                <a:solidFill>
                  <a:schemeClr val="bg2"/>
                </a:solidFill>
                <a:latin typeface="Arial" panose="020B0604020202020204" pitchFamily="34" charset="0"/>
                <a:cs typeface="Arial" panose="020B0604020202020204" pitchFamily="34" charset="0"/>
              </a:rPr>
              <a:t>الآشوريين</a:t>
            </a:r>
            <a:endParaRPr lang="en-US" b="1" dirty="0">
              <a:solidFill>
                <a:schemeClr val="bg2"/>
              </a:solidFill>
              <a:latin typeface="Arial" panose="020B0604020202020204" pitchFamily="34" charset="0"/>
              <a:cs typeface="Arial" panose="020B0604020202020204" pitchFamily="34" charset="0"/>
            </a:endParaRPr>
          </a:p>
        </p:txBody>
      </p:sp>
      <p:sp>
        <p:nvSpPr>
          <p:cNvPr id="22534" name="Text Box 6"/>
          <p:cNvSpPr txBox="1">
            <a:spLocks noChangeArrowheads="1"/>
          </p:cNvSpPr>
          <p:nvPr/>
        </p:nvSpPr>
        <p:spPr bwMode="auto">
          <a:xfrm>
            <a:off x="1447800" y="762000"/>
            <a:ext cx="57419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ar-JO" sz="1800" b="1" dirty="0">
                <a:latin typeface="Arial" panose="020B0604020202020204" pitchFamily="34" charset="0"/>
                <a:cs typeface="Arial" panose="020B0604020202020204" pitchFamily="34" charset="0"/>
              </a:rPr>
              <a:t>810</a:t>
            </a:r>
            <a:endParaRPr lang="en-US" sz="1800" b="1" dirty="0">
              <a:latin typeface="Arial" panose="020B0604020202020204" pitchFamily="34" charset="0"/>
              <a:cs typeface="Arial" panose="020B0604020202020204" pitchFamily="34" charset="0"/>
            </a:endParaRPr>
          </a:p>
        </p:txBody>
      </p:sp>
      <p:sp>
        <p:nvSpPr>
          <p:cNvPr id="22535" name="Text Box 7"/>
          <p:cNvSpPr txBox="1">
            <a:spLocks noChangeArrowheads="1"/>
          </p:cNvSpPr>
          <p:nvPr/>
        </p:nvSpPr>
        <p:spPr bwMode="auto">
          <a:xfrm>
            <a:off x="5257800" y="762000"/>
            <a:ext cx="57419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ar-JO" sz="1800" b="1" dirty="0">
                <a:latin typeface="Arial" panose="020B0604020202020204" pitchFamily="34" charset="0"/>
                <a:cs typeface="Arial" panose="020B0604020202020204" pitchFamily="34" charset="0"/>
              </a:rPr>
              <a:t>721</a:t>
            </a:r>
            <a:endParaRPr lang="en-US" sz="1800" b="1" dirty="0">
              <a:latin typeface="Arial" panose="020B0604020202020204" pitchFamily="34" charset="0"/>
              <a:cs typeface="Arial" panose="020B0604020202020204" pitchFamily="34" charset="0"/>
            </a:endParaRPr>
          </a:p>
        </p:txBody>
      </p:sp>
      <p:sp>
        <p:nvSpPr>
          <p:cNvPr id="50181" name="Line 8"/>
          <p:cNvSpPr>
            <a:spLocks noChangeShapeType="1"/>
          </p:cNvSpPr>
          <p:nvPr/>
        </p:nvSpPr>
        <p:spPr bwMode="auto">
          <a:xfrm>
            <a:off x="457200" y="5334000"/>
            <a:ext cx="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latin typeface="Arial" panose="020B0604020202020204" pitchFamily="34" charset="0"/>
              <a:cs typeface="Arial" panose="020B0604020202020204" pitchFamily="34" charset="0"/>
            </a:endParaRPr>
          </a:p>
        </p:txBody>
      </p:sp>
      <p:sp>
        <p:nvSpPr>
          <p:cNvPr id="50182" name="Line 9"/>
          <p:cNvSpPr>
            <a:spLocks noChangeShapeType="1"/>
          </p:cNvSpPr>
          <p:nvPr/>
        </p:nvSpPr>
        <p:spPr bwMode="auto">
          <a:xfrm>
            <a:off x="1828800" y="5334000"/>
            <a:ext cx="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latin typeface="Arial" panose="020B0604020202020204" pitchFamily="34" charset="0"/>
              <a:cs typeface="Arial" panose="020B0604020202020204" pitchFamily="34" charset="0"/>
            </a:endParaRPr>
          </a:p>
        </p:txBody>
      </p:sp>
      <p:sp>
        <p:nvSpPr>
          <p:cNvPr id="50183" name="Line 10"/>
          <p:cNvSpPr>
            <a:spLocks noChangeShapeType="1"/>
          </p:cNvSpPr>
          <p:nvPr/>
        </p:nvSpPr>
        <p:spPr bwMode="auto">
          <a:xfrm>
            <a:off x="4343400" y="5334000"/>
            <a:ext cx="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latin typeface="Arial" panose="020B0604020202020204" pitchFamily="34" charset="0"/>
              <a:cs typeface="Arial" panose="020B0604020202020204" pitchFamily="34" charset="0"/>
            </a:endParaRPr>
          </a:p>
        </p:txBody>
      </p:sp>
      <p:sp>
        <p:nvSpPr>
          <p:cNvPr id="50184" name="Text Box 13"/>
          <p:cNvSpPr txBox="1">
            <a:spLocks noChangeArrowheads="1"/>
          </p:cNvSpPr>
          <p:nvPr/>
        </p:nvSpPr>
        <p:spPr bwMode="auto">
          <a:xfrm>
            <a:off x="0" y="4953000"/>
            <a:ext cx="70403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ar-JO" sz="1800" b="1" dirty="0">
                <a:latin typeface="Arial" panose="020B0604020202020204" pitchFamily="34" charset="0"/>
                <a:cs typeface="Arial" panose="020B0604020202020204" pitchFamily="34" charset="0"/>
              </a:rPr>
              <a:t>1000</a:t>
            </a:r>
            <a:endParaRPr lang="en-US" sz="1800" b="1" dirty="0">
              <a:latin typeface="Arial" panose="020B0604020202020204" pitchFamily="34" charset="0"/>
              <a:cs typeface="Arial" panose="020B0604020202020204" pitchFamily="34" charset="0"/>
            </a:endParaRPr>
          </a:p>
        </p:txBody>
      </p:sp>
      <p:sp>
        <p:nvSpPr>
          <p:cNvPr id="50185" name="Text Box 14"/>
          <p:cNvSpPr txBox="1">
            <a:spLocks noChangeArrowheads="1"/>
          </p:cNvSpPr>
          <p:nvPr/>
        </p:nvSpPr>
        <p:spPr bwMode="auto">
          <a:xfrm>
            <a:off x="1447800" y="4953000"/>
            <a:ext cx="57419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ar-JO" sz="1800" b="1" dirty="0">
                <a:latin typeface="Arial" panose="020B0604020202020204" pitchFamily="34" charset="0"/>
                <a:cs typeface="Arial" panose="020B0604020202020204" pitchFamily="34" charset="0"/>
              </a:rPr>
              <a:t>900</a:t>
            </a:r>
            <a:endParaRPr lang="en-US" sz="1800" b="1" dirty="0">
              <a:latin typeface="Arial" panose="020B0604020202020204" pitchFamily="34" charset="0"/>
              <a:cs typeface="Arial" panose="020B0604020202020204" pitchFamily="34" charset="0"/>
            </a:endParaRPr>
          </a:p>
        </p:txBody>
      </p:sp>
      <p:sp>
        <p:nvSpPr>
          <p:cNvPr id="50186" name="Text Box 15"/>
          <p:cNvSpPr txBox="1">
            <a:spLocks noChangeArrowheads="1"/>
          </p:cNvSpPr>
          <p:nvPr/>
        </p:nvSpPr>
        <p:spPr bwMode="auto">
          <a:xfrm>
            <a:off x="4038600" y="4953000"/>
            <a:ext cx="57419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ar-JO" sz="1800" b="1" dirty="0">
                <a:latin typeface="Arial" panose="020B0604020202020204" pitchFamily="34" charset="0"/>
                <a:cs typeface="Arial" panose="020B0604020202020204" pitchFamily="34" charset="0"/>
              </a:rPr>
              <a:t>700</a:t>
            </a:r>
            <a:endParaRPr lang="en-US" sz="1800" b="1" dirty="0">
              <a:latin typeface="Arial" panose="020B0604020202020204" pitchFamily="34" charset="0"/>
              <a:cs typeface="Arial" panose="020B0604020202020204" pitchFamily="34" charset="0"/>
            </a:endParaRPr>
          </a:p>
        </p:txBody>
      </p:sp>
      <p:sp>
        <p:nvSpPr>
          <p:cNvPr id="50187" name="Line 16"/>
          <p:cNvSpPr>
            <a:spLocks noChangeShapeType="1"/>
          </p:cNvSpPr>
          <p:nvPr/>
        </p:nvSpPr>
        <p:spPr bwMode="auto">
          <a:xfrm>
            <a:off x="5715000" y="5334000"/>
            <a:ext cx="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latin typeface="Arial" panose="020B0604020202020204" pitchFamily="34" charset="0"/>
              <a:cs typeface="Arial" panose="020B0604020202020204" pitchFamily="34" charset="0"/>
            </a:endParaRPr>
          </a:p>
        </p:txBody>
      </p:sp>
      <p:sp>
        <p:nvSpPr>
          <p:cNvPr id="50188" name="Text Box 17"/>
          <p:cNvSpPr txBox="1">
            <a:spLocks noChangeArrowheads="1"/>
          </p:cNvSpPr>
          <p:nvPr/>
        </p:nvSpPr>
        <p:spPr bwMode="auto">
          <a:xfrm>
            <a:off x="5410200" y="4953000"/>
            <a:ext cx="57419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ar-JO" sz="1800" b="1" dirty="0">
                <a:latin typeface="Arial" panose="020B0604020202020204" pitchFamily="34" charset="0"/>
                <a:cs typeface="Arial" panose="020B0604020202020204" pitchFamily="34" charset="0"/>
              </a:rPr>
              <a:t>600</a:t>
            </a:r>
            <a:endParaRPr lang="en-US" sz="1800" b="1" dirty="0">
              <a:latin typeface="Arial" panose="020B0604020202020204" pitchFamily="34" charset="0"/>
              <a:cs typeface="Arial" panose="020B0604020202020204" pitchFamily="34" charset="0"/>
            </a:endParaRPr>
          </a:p>
        </p:txBody>
      </p:sp>
      <p:sp>
        <p:nvSpPr>
          <p:cNvPr id="50189" name="Line 18"/>
          <p:cNvSpPr>
            <a:spLocks noChangeShapeType="1"/>
          </p:cNvSpPr>
          <p:nvPr/>
        </p:nvSpPr>
        <p:spPr bwMode="auto">
          <a:xfrm>
            <a:off x="7010400" y="5334000"/>
            <a:ext cx="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latin typeface="Arial" panose="020B0604020202020204" pitchFamily="34" charset="0"/>
              <a:cs typeface="Arial" panose="020B0604020202020204" pitchFamily="34" charset="0"/>
            </a:endParaRPr>
          </a:p>
        </p:txBody>
      </p:sp>
      <p:sp>
        <p:nvSpPr>
          <p:cNvPr id="50190" name="Text Box 19"/>
          <p:cNvSpPr txBox="1">
            <a:spLocks noChangeArrowheads="1"/>
          </p:cNvSpPr>
          <p:nvPr/>
        </p:nvSpPr>
        <p:spPr bwMode="auto">
          <a:xfrm>
            <a:off x="6705600" y="4953000"/>
            <a:ext cx="57419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ar-JO" sz="1800" b="1" dirty="0">
                <a:latin typeface="Arial" panose="020B0604020202020204" pitchFamily="34" charset="0"/>
                <a:cs typeface="Arial" panose="020B0604020202020204" pitchFamily="34" charset="0"/>
              </a:rPr>
              <a:t>500</a:t>
            </a:r>
            <a:endParaRPr lang="en-US" sz="1800" b="1" dirty="0">
              <a:latin typeface="Arial" panose="020B0604020202020204" pitchFamily="34" charset="0"/>
              <a:cs typeface="Arial" panose="020B0604020202020204" pitchFamily="34" charset="0"/>
            </a:endParaRPr>
          </a:p>
        </p:txBody>
      </p:sp>
      <p:sp>
        <p:nvSpPr>
          <p:cNvPr id="50191" name="Line 20"/>
          <p:cNvSpPr>
            <a:spLocks noChangeShapeType="1"/>
          </p:cNvSpPr>
          <p:nvPr/>
        </p:nvSpPr>
        <p:spPr bwMode="auto">
          <a:xfrm>
            <a:off x="8305800" y="5334000"/>
            <a:ext cx="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latin typeface="Arial" panose="020B0604020202020204" pitchFamily="34" charset="0"/>
              <a:cs typeface="Arial" panose="020B0604020202020204" pitchFamily="34" charset="0"/>
            </a:endParaRPr>
          </a:p>
        </p:txBody>
      </p:sp>
      <p:sp>
        <p:nvSpPr>
          <p:cNvPr id="50192" name="Text Box 21"/>
          <p:cNvSpPr txBox="1">
            <a:spLocks noChangeArrowheads="1"/>
          </p:cNvSpPr>
          <p:nvPr/>
        </p:nvSpPr>
        <p:spPr bwMode="auto">
          <a:xfrm>
            <a:off x="8001000" y="4953000"/>
            <a:ext cx="57419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ar-JO" sz="1800" b="1" dirty="0">
                <a:latin typeface="Arial" panose="020B0604020202020204" pitchFamily="34" charset="0"/>
                <a:cs typeface="Arial" panose="020B0604020202020204" pitchFamily="34" charset="0"/>
              </a:rPr>
              <a:t>400</a:t>
            </a:r>
            <a:endParaRPr lang="en-US" sz="1800" b="1" dirty="0">
              <a:latin typeface="Arial" panose="020B0604020202020204" pitchFamily="34" charset="0"/>
              <a:cs typeface="Arial" panose="020B0604020202020204" pitchFamily="34" charset="0"/>
            </a:endParaRPr>
          </a:p>
        </p:txBody>
      </p:sp>
      <p:sp>
        <p:nvSpPr>
          <p:cNvPr id="50193" name="Line 22"/>
          <p:cNvSpPr>
            <a:spLocks noChangeShapeType="1"/>
          </p:cNvSpPr>
          <p:nvPr/>
        </p:nvSpPr>
        <p:spPr bwMode="auto">
          <a:xfrm>
            <a:off x="3048000" y="5334000"/>
            <a:ext cx="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latin typeface="Arial" panose="020B0604020202020204" pitchFamily="34" charset="0"/>
              <a:cs typeface="Arial" panose="020B0604020202020204" pitchFamily="34" charset="0"/>
            </a:endParaRPr>
          </a:p>
        </p:txBody>
      </p:sp>
      <p:sp>
        <p:nvSpPr>
          <p:cNvPr id="50194" name="Text Box 23"/>
          <p:cNvSpPr txBox="1">
            <a:spLocks noChangeArrowheads="1"/>
          </p:cNvSpPr>
          <p:nvPr/>
        </p:nvSpPr>
        <p:spPr bwMode="auto">
          <a:xfrm>
            <a:off x="2743200" y="4953000"/>
            <a:ext cx="57419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ar-JO" sz="1800" b="1" dirty="0">
                <a:latin typeface="Arial" panose="020B0604020202020204" pitchFamily="34" charset="0"/>
                <a:cs typeface="Arial" panose="020B0604020202020204" pitchFamily="34" charset="0"/>
              </a:rPr>
              <a:t>800</a:t>
            </a:r>
            <a:endParaRPr lang="en-US" sz="1800" b="1" dirty="0">
              <a:latin typeface="Arial" panose="020B0604020202020204" pitchFamily="34" charset="0"/>
              <a:cs typeface="Arial" panose="020B0604020202020204" pitchFamily="34" charset="0"/>
            </a:endParaRPr>
          </a:p>
        </p:txBody>
      </p:sp>
      <p:sp>
        <p:nvSpPr>
          <p:cNvPr id="50195" name="Text Box 24"/>
          <p:cNvSpPr txBox="1">
            <a:spLocks noChangeArrowheads="1"/>
          </p:cNvSpPr>
          <p:nvPr/>
        </p:nvSpPr>
        <p:spPr bwMode="auto">
          <a:xfrm>
            <a:off x="8367713" y="5351463"/>
            <a:ext cx="50526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ar-JO" sz="2000" b="1" dirty="0">
                <a:latin typeface="Arial" panose="020B0604020202020204" pitchFamily="34" charset="0"/>
                <a:cs typeface="Arial" panose="020B0604020202020204" pitchFamily="34" charset="0"/>
              </a:rPr>
              <a:t>ق.م</a:t>
            </a:r>
            <a:endParaRPr lang="en-US" sz="2000" b="1" dirty="0">
              <a:latin typeface="Arial" panose="020B0604020202020204" pitchFamily="34" charset="0"/>
              <a:cs typeface="Arial" panose="020B0604020202020204" pitchFamily="34" charset="0"/>
            </a:endParaRPr>
          </a:p>
        </p:txBody>
      </p:sp>
      <p:sp>
        <p:nvSpPr>
          <p:cNvPr id="50196" name="Text Box 26"/>
          <p:cNvSpPr txBox="1">
            <a:spLocks noChangeArrowheads="1"/>
          </p:cNvSpPr>
          <p:nvPr/>
        </p:nvSpPr>
        <p:spPr bwMode="auto">
          <a:xfrm>
            <a:off x="2438400" y="1447800"/>
            <a:ext cx="2819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pPr>
            <a:endParaRPr lang="en-US">
              <a:latin typeface="Arial" panose="020B0604020202020204" pitchFamily="34" charset="0"/>
              <a:cs typeface="Arial" panose="020B0604020202020204" pitchFamily="34" charset="0"/>
            </a:endParaRPr>
          </a:p>
        </p:txBody>
      </p:sp>
      <p:sp>
        <p:nvSpPr>
          <p:cNvPr id="22555" name="Text Box 27"/>
          <p:cNvSpPr txBox="1">
            <a:spLocks noChangeArrowheads="1"/>
          </p:cNvSpPr>
          <p:nvPr/>
        </p:nvSpPr>
        <p:spPr bwMode="auto">
          <a:xfrm>
            <a:off x="1905000" y="1219200"/>
            <a:ext cx="2678938"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ar-JO" sz="2000" b="1" dirty="0">
                <a:latin typeface="Arial" panose="020B0604020202020204" pitchFamily="34" charset="0"/>
                <a:cs typeface="Arial" panose="020B0604020202020204" pitchFamily="34" charset="0"/>
              </a:rPr>
              <a:t>عوبديا</a:t>
            </a:r>
            <a:r>
              <a:rPr lang="en-US" sz="2000" b="1" dirty="0">
                <a:latin typeface="Arial" panose="020B0604020202020204" pitchFamily="34" charset="0"/>
                <a:cs typeface="Arial" panose="020B0604020202020204" pitchFamily="34" charset="0"/>
              </a:rPr>
              <a:t> </a:t>
            </a:r>
            <a:r>
              <a:rPr lang="ar-JO" sz="2000" b="1" dirty="0">
                <a:latin typeface="Arial" panose="020B0604020202020204" pitchFamily="34" charset="0"/>
                <a:cs typeface="Arial" panose="020B0604020202020204" pitchFamily="34" charset="0"/>
              </a:rPr>
              <a:t>يونان</a:t>
            </a:r>
            <a:r>
              <a:rPr lang="en-US" sz="2000" b="1" dirty="0">
                <a:latin typeface="Arial" panose="020B0604020202020204" pitchFamily="34" charset="0"/>
                <a:cs typeface="Arial" panose="020B0604020202020204" pitchFamily="34" charset="0"/>
              </a:rPr>
              <a:t> </a:t>
            </a:r>
            <a:r>
              <a:rPr lang="ar-JO" sz="2000" b="1" dirty="0">
                <a:latin typeface="Arial" panose="020B0604020202020204" pitchFamily="34" charset="0"/>
                <a:cs typeface="Arial" panose="020B0604020202020204" pitchFamily="34" charset="0"/>
              </a:rPr>
              <a:t>عاموس</a:t>
            </a:r>
            <a:r>
              <a:rPr lang="en-US" sz="2000" b="1" dirty="0">
                <a:latin typeface="Arial" panose="020B0604020202020204" pitchFamily="34" charset="0"/>
                <a:cs typeface="Arial" panose="020B0604020202020204" pitchFamily="34" charset="0"/>
              </a:rPr>
              <a:t> </a:t>
            </a:r>
          </a:p>
          <a:p>
            <a:pPr eaLnBrk="1" hangingPunct="1"/>
            <a:r>
              <a:rPr lang="en-US" sz="2000" b="1" dirty="0">
                <a:latin typeface="Arial" panose="020B0604020202020204" pitchFamily="34" charset="0"/>
                <a:cs typeface="Arial" panose="020B0604020202020204" pitchFamily="34" charset="0"/>
              </a:rPr>
              <a:t>           </a:t>
            </a:r>
            <a:r>
              <a:rPr lang="ar-JO" sz="2000" b="1" dirty="0">
                <a:latin typeface="Arial" panose="020B0604020202020204" pitchFamily="34" charset="0"/>
                <a:cs typeface="Arial" panose="020B0604020202020204" pitchFamily="34" charset="0"/>
              </a:rPr>
              <a:t>هوشع</a:t>
            </a:r>
            <a:r>
              <a:rPr lang="en-US" sz="2000" b="1" dirty="0">
                <a:latin typeface="Arial" panose="020B0604020202020204" pitchFamily="34" charset="0"/>
                <a:cs typeface="Arial" panose="020B0604020202020204" pitchFamily="34" charset="0"/>
              </a:rPr>
              <a:t>  </a:t>
            </a:r>
            <a:r>
              <a:rPr lang="ar-JO" sz="2000" b="1" dirty="0">
                <a:latin typeface="Arial" panose="020B0604020202020204" pitchFamily="34" charset="0"/>
                <a:cs typeface="Arial" panose="020B0604020202020204" pitchFamily="34" charset="0"/>
              </a:rPr>
              <a:t>ميخا</a:t>
            </a:r>
            <a:r>
              <a:rPr lang="en-US" sz="2000" b="1" dirty="0">
                <a:latin typeface="Arial" panose="020B0604020202020204" pitchFamily="34" charset="0"/>
                <a:cs typeface="Arial" panose="020B0604020202020204" pitchFamily="34" charset="0"/>
              </a:rPr>
              <a:t>  </a:t>
            </a:r>
            <a:r>
              <a:rPr lang="ar-JO" sz="2000" b="1" dirty="0">
                <a:latin typeface="Arial" panose="020B0604020202020204" pitchFamily="34" charset="0"/>
                <a:cs typeface="Arial" panose="020B0604020202020204" pitchFamily="34" charset="0"/>
              </a:rPr>
              <a:t>أشعياء</a:t>
            </a:r>
            <a:endParaRPr lang="en-US" sz="2000" b="1" dirty="0">
              <a:latin typeface="Arial" panose="020B0604020202020204" pitchFamily="34" charset="0"/>
              <a:cs typeface="Arial" panose="020B0604020202020204" pitchFamily="34" charset="0"/>
            </a:endParaRPr>
          </a:p>
        </p:txBody>
      </p:sp>
      <p:sp>
        <p:nvSpPr>
          <p:cNvPr id="22558" name="Text Box 30"/>
          <p:cNvSpPr txBox="1">
            <a:spLocks noChangeArrowheads="1"/>
          </p:cNvSpPr>
          <p:nvPr/>
        </p:nvSpPr>
        <p:spPr bwMode="auto">
          <a:xfrm>
            <a:off x="4572000" y="1828800"/>
            <a:ext cx="171451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ar-JO" b="1" dirty="0">
                <a:solidFill>
                  <a:schemeClr val="bg2"/>
                </a:solidFill>
                <a:latin typeface="Arial" panose="020B0604020202020204" pitchFamily="34" charset="0"/>
                <a:cs typeface="Arial" panose="020B0604020202020204" pitchFamily="34" charset="0"/>
              </a:rPr>
              <a:t>البابليين</a:t>
            </a:r>
            <a:endParaRPr lang="en-US" b="1" dirty="0">
              <a:solidFill>
                <a:schemeClr val="bg2"/>
              </a:solidFill>
              <a:latin typeface="Arial" panose="020B0604020202020204" pitchFamily="34" charset="0"/>
              <a:cs typeface="Arial" panose="020B0604020202020204" pitchFamily="34" charset="0"/>
            </a:endParaRPr>
          </a:p>
        </p:txBody>
      </p:sp>
      <p:sp>
        <p:nvSpPr>
          <p:cNvPr id="22559" name="Text Box 31"/>
          <p:cNvSpPr txBox="1">
            <a:spLocks noChangeArrowheads="1"/>
          </p:cNvSpPr>
          <p:nvPr/>
        </p:nvSpPr>
        <p:spPr bwMode="auto">
          <a:xfrm>
            <a:off x="4267200" y="2205038"/>
            <a:ext cx="57419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ar-JO" sz="1800" b="1" dirty="0">
                <a:latin typeface="Arial" panose="020B0604020202020204" pitchFamily="34" charset="0"/>
                <a:cs typeface="Arial" panose="020B0604020202020204" pitchFamily="34" charset="0"/>
              </a:rPr>
              <a:t>625</a:t>
            </a:r>
            <a:endParaRPr lang="en-US" sz="1800" b="1" dirty="0">
              <a:latin typeface="Arial" panose="020B0604020202020204" pitchFamily="34" charset="0"/>
              <a:cs typeface="Arial" panose="020B0604020202020204" pitchFamily="34" charset="0"/>
            </a:endParaRPr>
          </a:p>
        </p:txBody>
      </p:sp>
      <p:sp>
        <p:nvSpPr>
          <p:cNvPr id="22560" name="Text Box 32"/>
          <p:cNvSpPr txBox="1">
            <a:spLocks noChangeArrowheads="1"/>
          </p:cNvSpPr>
          <p:nvPr/>
        </p:nvSpPr>
        <p:spPr bwMode="auto">
          <a:xfrm>
            <a:off x="6477000" y="2209800"/>
            <a:ext cx="57419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ar-JO" sz="1800" b="1" dirty="0">
                <a:latin typeface="Arial" panose="020B0604020202020204" pitchFamily="34" charset="0"/>
                <a:cs typeface="Arial" panose="020B0604020202020204" pitchFamily="34" charset="0"/>
              </a:rPr>
              <a:t>539</a:t>
            </a:r>
            <a:endParaRPr lang="en-US" sz="1800" b="1" dirty="0">
              <a:latin typeface="Arial" panose="020B0604020202020204" pitchFamily="34" charset="0"/>
              <a:cs typeface="Arial" panose="020B0604020202020204" pitchFamily="34" charset="0"/>
            </a:endParaRPr>
          </a:p>
        </p:txBody>
      </p:sp>
      <p:sp>
        <p:nvSpPr>
          <p:cNvPr id="22561" name="Text Box 33"/>
          <p:cNvSpPr txBox="1">
            <a:spLocks noChangeArrowheads="1"/>
          </p:cNvSpPr>
          <p:nvPr/>
        </p:nvSpPr>
        <p:spPr bwMode="auto">
          <a:xfrm>
            <a:off x="4191000" y="2566988"/>
            <a:ext cx="2334293"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ar-JO" sz="2000" b="1" dirty="0">
                <a:latin typeface="Arial" panose="020B0604020202020204" pitchFamily="34" charset="0"/>
                <a:cs typeface="Arial" panose="020B0604020202020204" pitchFamily="34" charset="0"/>
              </a:rPr>
              <a:t>صفنيا</a:t>
            </a:r>
            <a:r>
              <a:rPr lang="en-US" sz="2000" b="1" dirty="0">
                <a:latin typeface="Arial" panose="020B0604020202020204" pitchFamily="34" charset="0"/>
                <a:cs typeface="Arial" panose="020B0604020202020204" pitchFamily="34" charset="0"/>
              </a:rPr>
              <a:t>  </a:t>
            </a:r>
            <a:r>
              <a:rPr lang="ar-JO" sz="2000" b="1" dirty="0">
                <a:latin typeface="Arial" panose="020B0604020202020204" pitchFamily="34" charset="0"/>
                <a:cs typeface="Arial" panose="020B0604020202020204" pitchFamily="34" charset="0"/>
              </a:rPr>
              <a:t>حبقوق</a:t>
            </a:r>
            <a:r>
              <a:rPr lang="en-US" sz="2000" b="1" dirty="0">
                <a:latin typeface="Arial" panose="020B0604020202020204" pitchFamily="34" charset="0"/>
                <a:cs typeface="Arial" panose="020B0604020202020204" pitchFamily="34" charset="0"/>
              </a:rPr>
              <a:t> </a:t>
            </a:r>
            <a:r>
              <a:rPr lang="ar-JO" sz="2000" b="1" dirty="0">
                <a:latin typeface="Arial" panose="020B0604020202020204" pitchFamily="34" charset="0"/>
                <a:cs typeface="Arial" panose="020B0604020202020204" pitchFamily="34" charset="0"/>
              </a:rPr>
              <a:t>ناحوم</a:t>
            </a:r>
            <a:r>
              <a:rPr lang="en-US" sz="2000" b="1" dirty="0">
                <a:latin typeface="Arial" panose="020B0604020202020204" pitchFamily="34" charset="0"/>
                <a:cs typeface="Arial" panose="020B0604020202020204" pitchFamily="34" charset="0"/>
              </a:rPr>
              <a:t> </a:t>
            </a:r>
          </a:p>
          <a:p>
            <a:pPr eaLnBrk="1" hangingPunct="1"/>
            <a:r>
              <a:rPr lang="ar-JO" sz="2000" b="1" dirty="0">
                <a:latin typeface="Arial" panose="020B0604020202020204" pitchFamily="34" charset="0"/>
                <a:cs typeface="Arial" panose="020B0604020202020204" pitchFamily="34" charset="0"/>
              </a:rPr>
              <a:t>يوئيل</a:t>
            </a:r>
            <a:r>
              <a:rPr lang="en-US" sz="2000" b="1" dirty="0">
                <a:latin typeface="Arial" panose="020B0604020202020204" pitchFamily="34" charset="0"/>
                <a:cs typeface="Arial" panose="020B0604020202020204" pitchFamily="34" charset="0"/>
              </a:rPr>
              <a:t> </a:t>
            </a:r>
            <a:r>
              <a:rPr lang="ar-JO" sz="2000" b="1" dirty="0">
                <a:latin typeface="Arial" panose="020B0604020202020204" pitchFamily="34" charset="0"/>
                <a:cs typeface="Arial" panose="020B0604020202020204" pitchFamily="34" charset="0"/>
              </a:rPr>
              <a:t>إرميا</a:t>
            </a:r>
            <a:r>
              <a:rPr lang="en-US" sz="2000" b="1" dirty="0">
                <a:latin typeface="Arial" panose="020B0604020202020204" pitchFamily="34" charset="0"/>
                <a:cs typeface="Arial" panose="020B0604020202020204" pitchFamily="34" charset="0"/>
              </a:rPr>
              <a:t> </a:t>
            </a:r>
            <a:r>
              <a:rPr lang="ar-JO" sz="2000" b="1" dirty="0">
                <a:latin typeface="Arial" panose="020B0604020202020204" pitchFamily="34" charset="0"/>
                <a:cs typeface="Arial" panose="020B0604020202020204" pitchFamily="34" charset="0"/>
              </a:rPr>
              <a:t>حزقيال</a:t>
            </a:r>
            <a:r>
              <a:rPr lang="en-US" sz="2000" b="1" dirty="0">
                <a:latin typeface="Arial" panose="020B0604020202020204" pitchFamily="34" charset="0"/>
                <a:cs typeface="Arial" panose="020B0604020202020204" pitchFamily="34" charset="0"/>
              </a:rPr>
              <a:t> </a:t>
            </a:r>
            <a:r>
              <a:rPr lang="ar-JO" sz="2000" b="1" dirty="0">
                <a:latin typeface="Arial" panose="020B0604020202020204" pitchFamily="34" charset="0"/>
                <a:cs typeface="Arial" panose="020B0604020202020204" pitchFamily="34" charset="0"/>
              </a:rPr>
              <a:t>دانيال</a:t>
            </a:r>
            <a:r>
              <a:rPr lang="en-US" sz="2000" b="1" dirty="0">
                <a:latin typeface="Arial" panose="020B0604020202020204" pitchFamily="34" charset="0"/>
                <a:cs typeface="Arial" panose="020B0604020202020204" pitchFamily="34" charset="0"/>
              </a:rPr>
              <a:t> </a:t>
            </a:r>
          </a:p>
        </p:txBody>
      </p:sp>
      <p:sp>
        <p:nvSpPr>
          <p:cNvPr id="22563" name="Text Box 35"/>
          <p:cNvSpPr txBox="1">
            <a:spLocks noChangeArrowheads="1"/>
          </p:cNvSpPr>
          <p:nvPr/>
        </p:nvSpPr>
        <p:spPr bwMode="auto">
          <a:xfrm>
            <a:off x="6629400" y="3276600"/>
            <a:ext cx="83388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ar-JO" b="1" dirty="0">
                <a:solidFill>
                  <a:schemeClr val="bg2"/>
                </a:solidFill>
                <a:latin typeface="Arial" panose="020B0604020202020204" pitchFamily="34" charset="0"/>
                <a:cs typeface="Arial" panose="020B0604020202020204" pitchFamily="34" charset="0"/>
              </a:rPr>
              <a:t>الفرس</a:t>
            </a:r>
            <a:endParaRPr lang="en-US" b="1" dirty="0">
              <a:solidFill>
                <a:schemeClr val="bg2"/>
              </a:solidFill>
              <a:latin typeface="Arial" panose="020B0604020202020204" pitchFamily="34" charset="0"/>
              <a:cs typeface="Arial" panose="020B0604020202020204" pitchFamily="34" charset="0"/>
            </a:endParaRPr>
          </a:p>
        </p:txBody>
      </p:sp>
      <p:sp>
        <p:nvSpPr>
          <p:cNvPr id="22564" name="Text Box 36"/>
          <p:cNvSpPr txBox="1">
            <a:spLocks noChangeArrowheads="1"/>
          </p:cNvSpPr>
          <p:nvPr/>
        </p:nvSpPr>
        <p:spPr bwMode="auto">
          <a:xfrm>
            <a:off x="5562600" y="3505200"/>
            <a:ext cx="57419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ar-JO" sz="1800" b="1" dirty="0">
                <a:latin typeface="Arial" panose="020B0604020202020204" pitchFamily="34" charset="0"/>
                <a:cs typeface="Arial" panose="020B0604020202020204" pitchFamily="34" charset="0"/>
              </a:rPr>
              <a:t>550</a:t>
            </a:r>
            <a:endParaRPr lang="en-US" sz="1800" b="1" dirty="0">
              <a:latin typeface="Arial" panose="020B0604020202020204" pitchFamily="34" charset="0"/>
              <a:cs typeface="Arial" panose="020B0604020202020204" pitchFamily="34" charset="0"/>
            </a:endParaRPr>
          </a:p>
        </p:txBody>
      </p:sp>
      <p:sp>
        <p:nvSpPr>
          <p:cNvPr id="22565" name="Text Box 37"/>
          <p:cNvSpPr txBox="1">
            <a:spLocks noChangeArrowheads="1"/>
          </p:cNvSpPr>
          <p:nvPr/>
        </p:nvSpPr>
        <p:spPr bwMode="auto">
          <a:xfrm>
            <a:off x="5486400" y="3886200"/>
            <a:ext cx="1269899"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ar-JO" sz="2000" b="1" dirty="0">
                <a:latin typeface="Arial" panose="020B0604020202020204" pitchFamily="34" charset="0"/>
                <a:cs typeface="Arial" panose="020B0604020202020204" pitchFamily="34" charset="0"/>
              </a:rPr>
              <a:t>حجي</a:t>
            </a:r>
            <a:endParaRPr lang="en-US" sz="2000" b="1" dirty="0">
              <a:latin typeface="Arial" panose="020B0604020202020204" pitchFamily="34" charset="0"/>
              <a:cs typeface="Arial" panose="020B0604020202020204" pitchFamily="34" charset="0"/>
            </a:endParaRPr>
          </a:p>
          <a:p>
            <a:pPr eaLnBrk="1" hangingPunct="1"/>
            <a:r>
              <a:rPr lang="ar-JO" sz="2000" b="1" dirty="0">
                <a:latin typeface="Arial" panose="020B0604020202020204" pitchFamily="34" charset="0"/>
                <a:cs typeface="Arial" panose="020B0604020202020204" pitchFamily="34" charset="0"/>
              </a:rPr>
              <a:t>زكريا</a:t>
            </a:r>
            <a:r>
              <a:rPr lang="en-US" sz="2000" b="1" dirty="0">
                <a:latin typeface="Arial" panose="020B0604020202020204" pitchFamily="34" charset="0"/>
                <a:cs typeface="Arial" panose="020B0604020202020204" pitchFamily="34" charset="0"/>
              </a:rPr>
              <a:t> </a:t>
            </a:r>
            <a:r>
              <a:rPr lang="ar-JO" sz="2000" b="1" dirty="0">
                <a:latin typeface="Arial" panose="020B0604020202020204" pitchFamily="34" charset="0"/>
                <a:cs typeface="Arial" panose="020B0604020202020204" pitchFamily="34" charset="0"/>
              </a:rPr>
              <a:t>ملاخي</a:t>
            </a:r>
            <a:endParaRPr lang="en-US" sz="2000" b="1" dirty="0">
              <a:latin typeface="Arial" panose="020B0604020202020204" pitchFamily="34" charset="0"/>
              <a:cs typeface="Arial" panose="020B0604020202020204" pitchFamily="34" charset="0"/>
            </a:endParaRPr>
          </a:p>
        </p:txBody>
      </p:sp>
      <p:sp>
        <p:nvSpPr>
          <p:cNvPr id="22567" name="Line 39"/>
          <p:cNvSpPr>
            <a:spLocks noChangeShapeType="1"/>
          </p:cNvSpPr>
          <p:nvPr/>
        </p:nvSpPr>
        <p:spPr bwMode="auto">
          <a:xfrm>
            <a:off x="2133600" y="990600"/>
            <a:ext cx="3124200" cy="0"/>
          </a:xfrm>
          <a:prstGeom prst="line">
            <a:avLst/>
          </a:prstGeom>
          <a:noFill/>
          <a:ln w="38100">
            <a:solidFill>
              <a:srgbClr val="0C5A31"/>
            </a:solidFill>
            <a:round/>
            <a:headEnd/>
            <a:tailEnd type="triangle" w="lg" len="lg"/>
          </a:ln>
          <a:extLst>
            <a:ext uri="{909E8E84-426E-40dd-AFC4-6F175D3DCCD1}">
              <a14:hiddenFill xmlns:a14="http://schemas.microsoft.com/office/drawing/2010/main" xmlns="">
                <a:noFill/>
              </a14:hiddenFill>
            </a:ext>
          </a:extLst>
        </p:spPr>
        <p:txBody>
          <a:bodyPr wrap="none"/>
          <a:lstStyle/>
          <a:p>
            <a:endParaRPr lang="en-US">
              <a:latin typeface="Arial" panose="020B0604020202020204" pitchFamily="34" charset="0"/>
              <a:cs typeface="Arial" panose="020B0604020202020204" pitchFamily="34" charset="0"/>
            </a:endParaRPr>
          </a:p>
        </p:txBody>
      </p:sp>
      <p:sp>
        <p:nvSpPr>
          <p:cNvPr id="22568" name="Line 40"/>
          <p:cNvSpPr>
            <a:spLocks noChangeShapeType="1"/>
          </p:cNvSpPr>
          <p:nvPr/>
        </p:nvSpPr>
        <p:spPr bwMode="auto">
          <a:xfrm>
            <a:off x="4876800" y="2362200"/>
            <a:ext cx="1600200" cy="0"/>
          </a:xfrm>
          <a:prstGeom prst="line">
            <a:avLst/>
          </a:prstGeom>
          <a:noFill/>
          <a:ln w="38100">
            <a:solidFill>
              <a:srgbClr val="0C5A31"/>
            </a:solidFill>
            <a:round/>
            <a:headEnd/>
            <a:tailEnd type="triangle" w="lg" len="lg"/>
          </a:ln>
          <a:extLst>
            <a:ext uri="{909E8E84-426E-40dd-AFC4-6F175D3DCCD1}">
              <a14:hiddenFill xmlns:a14="http://schemas.microsoft.com/office/drawing/2010/main" xmlns="">
                <a:noFill/>
              </a14:hiddenFill>
            </a:ext>
          </a:extLst>
        </p:spPr>
        <p:txBody>
          <a:bodyPr wrap="none"/>
          <a:lstStyle/>
          <a:p>
            <a:endParaRPr lang="en-US">
              <a:latin typeface="Arial" panose="020B0604020202020204" pitchFamily="34" charset="0"/>
              <a:cs typeface="Arial" panose="020B0604020202020204" pitchFamily="34" charset="0"/>
            </a:endParaRPr>
          </a:p>
        </p:txBody>
      </p:sp>
      <p:sp>
        <p:nvSpPr>
          <p:cNvPr id="22569" name="Line 41"/>
          <p:cNvSpPr>
            <a:spLocks noChangeShapeType="1"/>
          </p:cNvSpPr>
          <p:nvPr/>
        </p:nvSpPr>
        <p:spPr bwMode="auto">
          <a:xfrm>
            <a:off x="6172200" y="3733800"/>
            <a:ext cx="2133600" cy="0"/>
          </a:xfrm>
          <a:prstGeom prst="line">
            <a:avLst/>
          </a:prstGeom>
          <a:noFill/>
          <a:ln w="38100">
            <a:solidFill>
              <a:srgbClr val="0C5A31"/>
            </a:solidFill>
            <a:round/>
            <a:headEnd/>
            <a:tailEnd type="triangle" w="lg" len="lg"/>
          </a:ln>
          <a:extLst>
            <a:ext uri="{909E8E84-426E-40dd-AFC4-6F175D3DCCD1}">
              <a14:hiddenFill xmlns:a14="http://schemas.microsoft.com/office/drawing/2010/main" xmlns="">
                <a:noFill/>
              </a14:hiddenFill>
            </a:ext>
          </a:extLst>
        </p:spPr>
        <p:txBody>
          <a:bodyPr wrap="none"/>
          <a:lstStyle/>
          <a:p>
            <a:endParaRPr lang="en-US">
              <a:latin typeface="Arial" panose="020B0604020202020204" pitchFamily="34" charset="0"/>
              <a:cs typeface="Arial" panose="020B0604020202020204" pitchFamily="34" charset="0"/>
            </a:endParaRPr>
          </a:p>
        </p:txBody>
      </p:sp>
      <p:sp>
        <p:nvSpPr>
          <p:cNvPr id="50208" name="Rectangle 42"/>
          <p:cNvSpPr>
            <a:spLocks noGrp="1" noChangeArrowheads="1"/>
          </p:cNvSpPr>
          <p:nvPr>
            <p:ph type="title" idx="4294967295"/>
          </p:nvPr>
        </p:nvSpPr>
        <p:spPr>
          <a:xfrm>
            <a:off x="304800" y="6054730"/>
            <a:ext cx="8594725" cy="754053"/>
          </a:xfrm>
        </p:spPr>
        <p:txBody>
          <a:bodyPr/>
          <a:lstStyle/>
          <a:p>
            <a:pPr algn="ctr" eaLnBrk="1" hangingPunct="1"/>
            <a:r>
              <a:rPr lang="ar-JO" dirty="0">
                <a:latin typeface="Arial" panose="020B0604020202020204" pitchFamily="34" charset="0"/>
                <a:cs typeface="Arial" panose="020B0604020202020204" pitchFamily="34" charset="0"/>
              </a:rPr>
              <a:t>الخط الزمني النبوي</a:t>
            </a:r>
            <a:endParaRPr lang="en-US"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barn(inHorizontal)">
                                      <p:cBhvr>
                                        <p:cTn id="7" dur="500"/>
                                        <p:tgtEl>
                                          <p:spTgt spid="22533"/>
                                        </p:tgtEl>
                                      </p:cBhvr>
                                    </p:animEffect>
                                  </p:childTnLst>
                                </p:cTn>
                              </p:par>
                            </p:childTnLst>
                          </p:cTn>
                        </p:par>
                        <p:par>
                          <p:cTn id="8" fill="hold" nodeType="afterGroup">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22534"/>
                                        </p:tgtEl>
                                        <p:attrNameLst>
                                          <p:attrName>style.visibility</p:attrName>
                                        </p:attrNameLst>
                                      </p:cBhvr>
                                      <p:to>
                                        <p:strVal val="visible"/>
                                      </p:to>
                                    </p:set>
                                    <p:animEffect transition="in" filter="barn(inHorizontal)">
                                      <p:cBhvr>
                                        <p:cTn id="11" dur="500"/>
                                        <p:tgtEl>
                                          <p:spTgt spid="22534"/>
                                        </p:tgtEl>
                                      </p:cBhvr>
                                    </p:animEffect>
                                  </p:childTnLst>
                                </p:cTn>
                              </p:par>
                            </p:childTnLst>
                          </p:cTn>
                        </p:par>
                        <p:par>
                          <p:cTn id="12" fill="hold" nodeType="afterGroup">
                            <p:stCondLst>
                              <p:cond delay="1000"/>
                            </p:stCondLst>
                            <p:childTnLst>
                              <p:par>
                                <p:cTn id="13" presetID="17" presetClass="entr" presetSubtype="8" fill="hold" grpId="0" nodeType="afterEffect">
                                  <p:stCondLst>
                                    <p:cond delay="0"/>
                                  </p:stCondLst>
                                  <p:childTnLst>
                                    <p:set>
                                      <p:cBhvr>
                                        <p:cTn id="14" dur="1" fill="hold">
                                          <p:stCondLst>
                                            <p:cond delay="0"/>
                                          </p:stCondLst>
                                        </p:cTn>
                                        <p:tgtEl>
                                          <p:spTgt spid="22567"/>
                                        </p:tgtEl>
                                        <p:attrNameLst>
                                          <p:attrName>style.visibility</p:attrName>
                                        </p:attrNameLst>
                                      </p:cBhvr>
                                      <p:to>
                                        <p:strVal val="visible"/>
                                      </p:to>
                                    </p:set>
                                    <p:anim calcmode="lin" valueType="num">
                                      <p:cBhvr>
                                        <p:cTn id="15" dur="500" fill="hold"/>
                                        <p:tgtEl>
                                          <p:spTgt spid="22567"/>
                                        </p:tgtEl>
                                        <p:attrNameLst>
                                          <p:attrName>ppt_x</p:attrName>
                                        </p:attrNameLst>
                                      </p:cBhvr>
                                      <p:tavLst>
                                        <p:tav tm="0">
                                          <p:val>
                                            <p:strVal val="#ppt_x-#ppt_w/2"/>
                                          </p:val>
                                        </p:tav>
                                        <p:tav tm="100000">
                                          <p:val>
                                            <p:strVal val="#ppt_x"/>
                                          </p:val>
                                        </p:tav>
                                      </p:tavLst>
                                    </p:anim>
                                    <p:anim calcmode="lin" valueType="num">
                                      <p:cBhvr>
                                        <p:cTn id="16" dur="500" fill="hold"/>
                                        <p:tgtEl>
                                          <p:spTgt spid="22567"/>
                                        </p:tgtEl>
                                        <p:attrNameLst>
                                          <p:attrName>ppt_y</p:attrName>
                                        </p:attrNameLst>
                                      </p:cBhvr>
                                      <p:tavLst>
                                        <p:tav tm="0">
                                          <p:val>
                                            <p:strVal val="#ppt_y"/>
                                          </p:val>
                                        </p:tav>
                                        <p:tav tm="100000">
                                          <p:val>
                                            <p:strVal val="#ppt_y"/>
                                          </p:val>
                                        </p:tav>
                                      </p:tavLst>
                                    </p:anim>
                                    <p:anim calcmode="lin" valueType="num">
                                      <p:cBhvr>
                                        <p:cTn id="17" dur="500" fill="hold"/>
                                        <p:tgtEl>
                                          <p:spTgt spid="22567"/>
                                        </p:tgtEl>
                                        <p:attrNameLst>
                                          <p:attrName>ppt_w</p:attrName>
                                        </p:attrNameLst>
                                      </p:cBhvr>
                                      <p:tavLst>
                                        <p:tav tm="0">
                                          <p:val>
                                            <p:fltVal val="0"/>
                                          </p:val>
                                        </p:tav>
                                        <p:tav tm="100000">
                                          <p:val>
                                            <p:strVal val="#ppt_w"/>
                                          </p:val>
                                        </p:tav>
                                      </p:tavLst>
                                    </p:anim>
                                    <p:anim calcmode="lin" valueType="num">
                                      <p:cBhvr>
                                        <p:cTn id="18" dur="500" fill="hold"/>
                                        <p:tgtEl>
                                          <p:spTgt spid="22567"/>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500"/>
                            </p:stCondLst>
                            <p:childTnLst>
                              <p:par>
                                <p:cTn id="20" presetID="16" presetClass="entr" presetSubtype="26" fill="hold" grpId="0" nodeType="afterEffect">
                                  <p:stCondLst>
                                    <p:cond delay="0"/>
                                  </p:stCondLst>
                                  <p:childTnLst>
                                    <p:set>
                                      <p:cBhvr>
                                        <p:cTn id="21" dur="1" fill="hold">
                                          <p:stCondLst>
                                            <p:cond delay="0"/>
                                          </p:stCondLst>
                                        </p:cTn>
                                        <p:tgtEl>
                                          <p:spTgt spid="22535"/>
                                        </p:tgtEl>
                                        <p:attrNameLst>
                                          <p:attrName>style.visibility</p:attrName>
                                        </p:attrNameLst>
                                      </p:cBhvr>
                                      <p:to>
                                        <p:strVal val="visible"/>
                                      </p:to>
                                    </p:set>
                                    <p:animEffect transition="in" filter="barn(inHorizontal)">
                                      <p:cBhvr>
                                        <p:cTn id="22" dur="500"/>
                                        <p:tgtEl>
                                          <p:spTgt spid="22535"/>
                                        </p:tgtEl>
                                      </p:cBhvr>
                                    </p:animEffect>
                                  </p:childTnLst>
                                </p:cTn>
                              </p:par>
                            </p:childTnLst>
                          </p:cTn>
                        </p:par>
                        <p:par>
                          <p:cTn id="23" fill="hold" nodeType="afterGroup">
                            <p:stCondLst>
                              <p:cond delay="2000"/>
                            </p:stCondLst>
                            <p:childTnLst>
                              <p:par>
                                <p:cTn id="24" presetID="16" presetClass="entr" presetSubtype="26" fill="hold" grpId="0" nodeType="afterEffect">
                                  <p:stCondLst>
                                    <p:cond delay="0"/>
                                  </p:stCondLst>
                                  <p:childTnLst>
                                    <p:set>
                                      <p:cBhvr>
                                        <p:cTn id="25" dur="1" fill="hold">
                                          <p:stCondLst>
                                            <p:cond delay="0"/>
                                          </p:stCondLst>
                                        </p:cTn>
                                        <p:tgtEl>
                                          <p:spTgt spid="22555"/>
                                        </p:tgtEl>
                                        <p:attrNameLst>
                                          <p:attrName>style.visibility</p:attrName>
                                        </p:attrNameLst>
                                      </p:cBhvr>
                                      <p:to>
                                        <p:strVal val="visible"/>
                                      </p:to>
                                    </p:set>
                                    <p:animEffect transition="in" filter="barn(inHorizontal)">
                                      <p:cBhvr>
                                        <p:cTn id="26" dur="500"/>
                                        <p:tgtEl>
                                          <p:spTgt spid="2255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6" fill="hold" grpId="0" nodeType="clickEffect">
                                  <p:stCondLst>
                                    <p:cond delay="0"/>
                                  </p:stCondLst>
                                  <p:childTnLst>
                                    <p:set>
                                      <p:cBhvr>
                                        <p:cTn id="30" dur="1" fill="hold">
                                          <p:stCondLst>
                                            <p:cond delay="0"/>
                                          </p:stCondLst>
                                        </p:cTn>
                                        <p:tgtEl>
                                          <p:spTgt spid="22558"/>
                                        </p:tgtEl>
                                        <p:attrNameLst>
                                          <p:attrName>style.visibility</p:attrName>
                                        </p:attrNameLst>
                                      </p:cBhvr>
                                      <p:to>
                                        <p:strVal val="visible"/>
                                      </p:to>
                                    </p:set>
                                    <p:animEffect transition="in" filter="barn(inHorizontal)">
                                      <p:cBhvr>
                                        <p:cTn id="31" dur="500"/>
                                        <p:tgtEl>
                                          <p:spTgt spid="22558"/>
                                        </p:tgtEl>
                                      </p:cBhvr>
                                    </p:animEffect>
                                  </p:childTnLst>
                                </p:cTn>
                              </p:par>
                            </p:childTnLst>
                          </p:cTn>
                        </p:par>
                        <p:par>
                          <p:cTn id="32" fill="hold" nodeType="afterGroup">
                            <p:stCondLst>
                              <p:cond delay="500"/>
                            </p:stCondLst>
                            <p:childTnLst>
                              <p:par>
                                <p:cTn id="33" presetID="16" presetClass="entr" presetSubtype="26" fill="hold" grpId="0" nodeType="afterEffect">
                                  <p:stCondLst>
                                    <p:cond delay="0"/>
                                  </p:stCondLst>
                                  <p:childTnLst>
                                    <p:set>
                                      <p:cBhvr>
                                        <p:cTn id="34" dur="1" fill="hold">
                                          <p:stCondLst>
                                            <p:cond delay="0"/>
                                          </p:stCondLst>
                                        </p:cTn>
                                        <p:tgtEl>
                                          <p:spTgt spid="22559"/>
                                        </p:tgtEl>
                                        <p:attrNameLst>
                                          <p:attrName>style.visibility</p:attrName>
                                        </p:attrNameLst>
                                      </p:cBhvr>
                                      <p:to>
                                        <p:strVal val="visible"/>
                                      </p:to>
                                    </p:set>
                                    <p:animEffect transition="in" filter="barn(inHorizontal)">
                                      <p:cBhvr>
                                        <p:cTn id="35" dur="500"/>
                                        <p:tgtEl>
                                          <p:spTgt spid="22559"/>
                                        </p:tgtEl>
                                      </p:cBhvr>
                                    </p:animEffect>
                                  </p:childTnLst>
                                </p:cTn>
                              </p:par>
                            </p:childTnLst>
                          </p:cTn>
                        </p:par>
                        <p:par>
                          <p:cTn id="36" fill="hold" nodeType="afterGroup">
                            <p:stCondLst>
                              <p:cond delay="1000"/>
                            </p:stCondLst>
                            <p:childTnLst>
                              <p:par>
                                <p:cTn id="37" presetID="17" presetClass="entr" presetSubtype="8" fill="hold" grpId="0" nodeType="afterEffect">
                                  <p:stCondLst>
                                    <p:cond delay="0"/>
                                  </p:stCondLst>
                                  <p:childTnLst>
                                    <p:set>
                                      <p:cBhvr>
                                        <p:cTn id="38" dur="1" fill="hold">
                                          <p:stCondLst>
                                            <p:cond delay="0"/>
                                          </p:stCondLst>
                                        </p:cTn>
                                        <p:tgtEl>
                                          <p:spTgt spid="22568"/>
                                        </p:tgtEl>
                                        <p:attrNameLst>
                                          <p:attrName>style.visibility</p:attrName>
                                        </p:attrNameLst>
                                      </p:cBhvr>
                                      <p:to>
                                        <p:strVal val="visible"/>
                                      </p:to>
                                    </p:set>
                                    <p:anim calcmode="lin" valueType="num">
                                      <p:cBhvr>
                                        <p:cTn id="39" dur="500" fill="hold"/>
                                        <p:tgtEl>
                                          <p:spTgt spid="22568"/>
                                        </p:tgtEl>
                                        <p:attrNameLst>
                                          <p:attrName>ppt_x</p:attrName>
                                        </p:attrNameLst>
                                      </p:cBhvr>
                                      <p:tavLst>
                                        <p:tav tm="0">
                                          <p:val>
                                            <p:strVal val="#ppt_x-#ppt_w/2"/>
                                          </p:val>
                                        </p:tav>
                                        <p:tav tm="100000">
                                          <p:val>
                                            <p:strVal val="#ppt_x"/>
                                          </p:val>
                                        </p:tav>
                                      </p:tavLst>
                                    </p:anim>
                                    <p:anim calcmode="lin" valueType="num">
                                      <p:cBhvr>
                                        <p:cTn id="40" dur="500" fill="hold"/>
                                        <p:tgtEl>
                                          <p:spTgt spid="22568"/>
                                        </p:tgtEl>
                                        <p:attrNameLst>
                                          <p:attrName>ppt_y</p:attrName>
                                        </p:attrNameLst>
                                      </p:cBhvr>
                                      <p:tavLst>
                                        <p:tav tm="0">
                                          <p:val>
                                            <p:strVal val="#ppt_y"/>
                                          </p:val>
                                        </p:tav>
                                        <p:tav tm="100000">
                                          <p:val>
                                            <p:strVal val="#ppt_y"/>
                                          </p:val>
                                        </p:tav>
                                      </p:tavLst>
                                    </p:anim>
                                    <p:anim calcmode="lin" valueType="num">
                                      <p:cBhvr>
                                        <p:cTn id="41" dur="500" fill="hold"/>
                                        <p:tgtEl>
                                          <p:spTgt spid="22568"/>
                                        </p:tgtEl>
                                        <p:attrNameLst>
                                          <p:attrName>ppt_w</p:attrName>
                                        </p:attrNameLst>
                                      </p:cBhvr>
                                      <p:tavLst>
                                        <p:tav tm="0">
                                          <p:val>
                                            <p:fltVal val="0"/>
                                          </p:val>
                                        </p:tav>
                                        <p:tav tm="100000">
                                          <p:val>
                                            <p:strVal val="#ppt_w"/>
                                          </p:val>
                                        </p:tav>
                                      </p:tavLst>
                                    </p:anim>
                                    <p:anim calcmode="lin" valueType="num">
                                      <p:cBhvr>
                                        <p:cTn id="42" dur="500" fill="hold"/>
                                        <p:tgtEl>
                                          <p:spTgt spid="22568"/>
                                        </p:tgtEl>
                                        <p:attrNameLst>
                                          <p:attrName>ppt_h</p:attrName>
                                        </p:attrNameLst>
                                      </p:cBhvr>
                                      <p:tavLst>
                                        <p:tav tm="0">
                                          <p:val>
                                            <p:strVal val="#ppt_h"/>
                                          </p:val>
                                        </p:tav>
                                        <p:tav tm="100000">
                                          <p:val>
                                            <p:strVal val="#ppt_h"/>
                                          </p:val>
                                        </p:tav>
                                      </p:tavLst>
                                    </p:anim>
                                  </p:childTnLst>
                                </p:cTn>
                              </p:par>
                            </p:childTnLst>
                          </p:cTn>
                        </p:par>
                        <p:par>
                          <p:cTn id="43" fill="hold" nodeType="afterGroup">
                            <p:stCondLst>
                              <p:cond delay="1500"/>
                            </p:stCondLst>
                            <p:childTnLst>
                              <p:par>
                                <p:cTn id="44" presetID="16" presetClass="entr" presetSubtype="26" fill="hold" grpId="0" nodeType="afterEffect">
                                  <p:stCondLst>
                                    <p:cond delay="0"/>
                                  </p:stCondLst>
                                  <p:childTnLst>
                                    <p:set>
                                      <p:cBhvr>
                                        <p:cTn id="45" dur="1" fill="hold">
                                          <p:stCondLst>
                                            <p:cond delay="0"/>
                                          </p:stCondLst>
                                        </p:cTn>
                                        <p:tgtEl>
                                          <p:spTgt spid="22560"/>
                                        </p:tgtEl>
                                        <p:attrNameLst>
                                          <p:attrName>style.visibility</p:attrName>
                                        </p:attrNameLst>
                                      </p:cBhvr>
                                      <p:to>
                                        <p:strVal val="visible"/>
                                      </p:to>
                                    </p:set>
                                    <p:animEffect transition="in" filter="barn(inHorizontal)">
                                      <p:cBhvr>
                                        <p:cTn id="46" dur="500"/>
                                        <p:tgtEl>
                                          <p:spTgt spid="22560"/>
                                        </p:tgtEl>
                                      </p:cBhvr>
                                    </p:animEffect>
                                  </p:childTnLst>
                                </p:cTn>
                              </p:par>
                            </p:childTnLst>
                          </p:cTn>
                        </p:par>
                        <p:par>
                          <p:cTn id="47" fill="hold" nodeType="afterGroup">
                            <p:stCondLst>
                              <p:cond delay="2000"/>
                            </p:stCondLst>
                            <p:childTnLst>
                              <p:par>
                                <p:cTn id="48" presetID="16" presetClass="entr" presetSubtype="26" fill="hold" grpId="0" nodeType="afterEffect">
                                  <p:stCondLst>
                                    <p:cond delay="0"/>
                                  </p:stCondLst>
                                  <p:childTnLst>
                                    <p:set>
                                      <p:cBhvr>
                                        <p:cTn id="49" dur="1" fill="hold">
                                          <p:stCondLst>
                                            <p:cond delay="0"/>
                                          </p:stCondLst>
                                        </p:cTn>
                                        <p:tgtEl>
                                          <p:spTgt spid="22561"/>
                                        </p:tgtEl>
                                        <p:attrNameLst>
                                          <p:attrName>style.visibility</p:attrName>
                                        </p:attrNameLst>
                                      </p:cBhvr>
                                      <p:to>
                                        <p:strVal val="visible"/>
                                      </p:to>
                                    </p:set>
                                    <p:animEffect transition="in" filter="barn(inHorizontal)">
                                      <p:cBhvr>
                                        <p:cTn id="50" dur="500"/>
                                        <p:tgtEl>
                                          <p:spTgt spid="2256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6" presetClass="entr" presetSubtype="26" fill="hold" grpId="0" nodeType="clickEffect">
                                  <p:stCondLst>
                                    <p:cond delay="0"/>
                                  </p:stCondLst>
                                  <p:childTnLst>
                                    <p:set>
                                      <p:cBhvr>
                                        <p:cTn id="54" dur="1" fill="hold">
                                          <p:stCondLst>
                                            <p:cond delay="0"/>
                                          </p:stCondLst>
                                        </p:cTn>
                                        <p:tgtEl>
                                          <p:spTgt spid="22563"/>
                                        </p:tgtEl>
                                        <p:attrNameLst>
                                          <p:attrName>style.visibility</p:attrName>
                                        </p:attrNameLst>
                                      </p:cBhvr>
                                      <p:to>
                                        <p:strVal val="visible"/>
                                      </p:to>
                                    </p:set>
                                    <p:animEffect transition="in" filter="barn(inHorizontal)">
                                      <p:cBhvr>
                                        <p:cTn id="55" dur="500"/>
                                        <p:tgtEl>
                                          <p:spTgt spid="22563"/>
                                        </p:tgtEl>
                                      </p:cBhvr>
                                    </p:animEffect>
                                  </p:childTnLst>
                                </p:cTn>
                              </p:par>
                            </p:childTnLst>
                          </p:cTn>
                        </p:par>
                        <p:par>
                          <p:cTn id="56" fill="hold" nodeType="afterGroup">
                            <p:stCondLst>
                              <p:cond delay="500"/>
                            </p:stCondLst>
                            <p:childTnLst>
                              <p:par>
                                <p:cTn id="57" presetID="16" presetClass="entr" presetSubtype="26" fill="hold" grpId="0" nodeType="afterEffect">
                                  <p:stCondLst>
                                    <p:cond delay="0"/>
                                  </p:stCondLst>
                                  <p:childTnLst>
                                    <p:set>
                                      <p:cBhvr>
                                        <p:cTn id="58" dur="1" fill="hold">
                                          <p:stCondLst>
                                            <p:cond delay="0"/>
                                          </p:stCondLst>
                                        </p:cTn>
                                        <p:tgtEl>
                                          <p:spTgt spid="22564"/>
                                        </p:tgtEl>
                                        <p:attrNameLst>
                                          <p:attrName>style.visibility</p:attrName>
                                        </p:attrNameLst>
                                      </p:cBhvr>
                                      <p:to>
                                        <p:strVal val="visible"/>
                                      </p:to>
                                    </p:set>
                                    <p:animEffect transition="in" filter="barn(inHorizontal)">
                                      <p:cBhvr>
                                        <p:cTn id="59" dur="500"/>
                                        <p:tgtEl>
                                          <p:spTgt spid="22564"/>
                                        </p:tgtEl>
                                      </p:cBhvr>
                                    </p:animEffect>
                                  </p:childTnLst>
                                </p:cTn>
                              </p:par>
                            </p:childTnLst>
                          </p:cTn>
                        </p:par>
                        <p:par>
                          <p:cTn id="60" fill="hold" nodeType="afterGroup">
                            <p:stCondLst>
                              <p:cond delay="1000"/>
                            </p:stCondLst>
                            <p:childTnLst>
                              <p:par>
                                <p:cTn id="61" presetID="17" presetClass="entr" presetSubtype="8" fill="hold" grpId="0" nodeType="afterEffect">
                                  <p:stCondLst>
                                    <p:cond delay="0"/>
                                  </p:stCondLst>
                                  <p:childTnLst>
                                    <p:set>
                                      <p:cBhvr>
                                        <p:cTn id="62" dur="1" fill="hold">
                                          <p:stCondLst>
                                            <p:cond delay="0"/>
                                          </p:stCondLst>
                                        </p:cTn>
                                        <p:tgtEl>
                                          <p:spTgt spid="22569"/>
                                        </p:tgtEl>
                                        <p:attrNameLst>
                                          <p:attrName>style.visibility</p:attrName>
                                        </p:attrNameLst>
                                      </p:cBhvr>
                                      <p:to>
                                        <p:strVal val="visible"/>
                                      </p:to>
                                    </p:set>
                                    <p:anim calcmode="lin" valueType="num">
                                      <p:cBhvr>
                                        <p:cTn id="63" dur="500" fill="hold"/>
                                        <p:tgtEl>
                                          <p:spTgt spid="22569"/>
                                        </p:tgtEl>
                                        <p:attrNameLst>
                                          <p:attrName>ppt_x</p:attrName>
                                        </p:attrNameLst>
                                      </p:cBhvr>
                                      <p:tavLst>
                                        <p:tav tm="0">
                                          <p:val>
                                            <p:strVal val="#ppt_x-#ppt_w/2"/>
                                          </p:val>
                                        </p:tav>
                                        <p:tav tm="100000">
                                          <p:val>
                                            <p:strVal val="#ppt_x"/>
                                          </p:val>
                                        </p:tav>
                                      </p:tavLst>
                                    </p:anim>
                                    <p:anim calcmode="lin" valueType="num">
                                      <p:cBhvr>
                                        <p:cTn id="64" dur="500" fill="hold"/>
                                        <p:tgtEl>
                                          <p:spTgt spid="22569"/>
                                        </p:tgtEl>
                                        <p:attrNameLst>
                                          <p:attrName>ppt_y</p:attrName>
                                        </p:attrNameLst>
                                      </p:cBhvr>
                                      <p:tavLst>
                                        <p:tav tm="0">
                                          <p:val>
                                            <p:strVal val="#ppt_y"/>
                                          </p:val>
                                        </p:tav>
                                        <p:tav tm="100000">
                                          <p:val>
                                            <p:strVal val="#ppt_y"/>
                                          </p:val>
                                        </p:tav>
                                      </p:tavLst>
                                    </p:anim>
                                    <p:anim calcmode="lin" valueType="num">
                                      <p:cBhvr>
                                        <p:cTn id="65" dur="500" fill="hold"/>
                                        <p:tgtEl>
                                          <p:spTgt spid="22569"/>
                                        </p:tgtEl>
                                        <p:attrNameLst>
                                          <p:attrName>ppt_w</p:attrName>
                                        </p:attrNameLst>
                                      </p:cBhvr>
                                      <p:tavLst>
                                        <p:tav tm="0">
                                          <p:val>
                                            <p:fltVal val="0"/>
                                          </p:val>
                                        </p:tav>
                                        <p:tav tm="100000">
                                          <p:val>
                                            <p:strVal val="#ppt_w"/>
                                          </p:val>
                                        </p:tav>
                                      </p:tavLst>
                                    </p:anim>
                                    <p:anim calcmode="lin" valueType="num">
                                      <p:cBhvr>
                                        <p:cTn id="66" dur="500" fill="hold"/>
                                        <p:tgtEl>
                                          <p:spTgt spid="22569"/>
                                        </p:tgtEl>
                                        <p:attrNameLst>
                                          <p:attrName>ppt_h</p:attrName>
                                        </p:attrNameLst>
                                      </p:cBhvr>
                                      <p:tavLst>
                                        <p:tav tm="0">
                                          <p:val>
                                            <p:strVal val="#ppt_h"/>
                                          </p:val>
                                        </p:tav>
                                        <p:tav tm="100000">
                                          <p:val>
                                            <p:strVal val="#ppt_h"/>
                                          </p:val>
                                        </p:tav>
                                      </p:tavLst>
                                    </p:anim>
                                  </p:childTnLst>
                                </p:cTn>
                              </p:par>
                            </p:childTnLst>
                          </p:cTn>
                        </p:par>
                        <p:par>
                          <p:cTn id="67" fill="hold" nodeType="afterGroup">
                            <p:stCondLst>
                              <p:cond delay="1500"/>
                            </p:stCondLst>
                            <p:childTnLst>
                              <p:par>
                                <p:cTn id="68" presetID="16" presetClass="entr" presetSubtype="26" fill="hold" grpId="0" nodeType="afterEffect">
                                  <p:stCondLst>
                                    <p:cond delay="0"/>
                                  </p:stCondLst>
                                  <p:childTnLst>
                                    <p:set>
                                      <p:cBhvr>
                                        <p:cTn id="69" dur="1" fill="hold">
                                          <p:stCondLst>
                                            <p:cond delay="0"/>
                                          </p:stCondLst>
                                        </p:cTn>
                                        <p:tgtEl>
                                          <p:spTgt spid="22565"/>
                                        </p:tgtEl>
                                        <p:attrNameLst>
                                          <p:attrName>style.visibility</p:attrName>
                                        </p:attrNameLst>
                                      </p:cBhvr>
                                      <p:to>
                                        <p:strVal val="visible"/>
                                      </p:to>
                                    </p:set>
                                    <p:animEffect transition="in" filter="barn(inHorizontal)">
                                      <p:cBhvr>
                                        <p:cTn id="70" dur="500"/>
                                        <p:tgtEl>
                                          <p:spTgt spid="22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utoUpdateAnimBg="0"/>
      <p:bldP spid="22534" grpId="0" autoUpdateAnimBg="0"/>
      <p:bldP spid="22535" grpId="0" autoUpdateAnimBg="0"/>
      <p:bldP spid="22555" grpId="0" autoUpdateAnimBg="0"/>
      <p:bldP spid="22558" grpId="0" autoUpdateAnimBg="0"/>
      <p:bldP spid="22559" grpId="0" autoUpdateAnimBg="0"/>
      <p:bldP spid="22560" grpId="0" autoUpdateAnimBg="0"/>
      <p:bldP spid="22561" grpId="0" autoUpdateAnimBg="0"/>
      <p:bldP spid="22563" grpId="0" autoUpdateAnimBg="0"/>
      <p:bldP spid="22564" grpId="0" autoUpdateAnimBg="0"/>
      <p:bldP spid="22565" grpId="0" autoUpdateAnimBg="0"/>
      <p:bldP spid="22567" grpId="0" animBg="1"/>
      <p:bldP spid="22568" grpId="0" animBg="1"/>
      <p:bldP spid="2256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0" y="0"/>
            <a:ext cx="9144000" cy="68580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08" charset="0"/>
              <a:ea typeface="ＭＳ Ｐゴシック" charset="0"/>
              <a:cs typeface="ＭＳ Ｐゴシック" charset="0"/>
            </a:endParaRPr>
          </a:p>
        </p:txBody>
      </p:sp>
      <p:sp>
        <p:nvSpPr>
          <p:cNvPr id="144387" name="Rectangle 3"/>
          <p:cNvSpPr>
            <a:spLocks noGrp="1" noChangeArrowheads="1"/>
          </p:cNvSpPr>
          <p:nvPr>
            <p:ph type="title"/>
          </p:nvPr>
        </p:nvSpPr>
        <p:spPr>
          <a:xfrm>
            <a:off x="0" y="519574"/>
            <a:ext cx="9144000" cy="646331"/>
          </a:xfrm>
          <a:solidFill>
            <a:schemeClr val="tx2"/>
          </a:solidFill>
        </p:spPr>
        <p:txBody>
          <a:bodyPr/>
          <a:lstStyle/>
          <a:p>
            <a:pPr algn="ctr" eaLnBrk="1" hangingPunct="1"/>
            <a:r>
              <a:rPr lang="ar-JO" sz="3600" b="1" dirty="0">
                <a:solidFill>
                  <a:schemeClr val="bg1"/>
                </a:solidFill>
                <a:latin typeface="Arial" panose="020B0604020202020204" pitchFamily="34" charset="0"/>
                <a:ea typeface="ＭＳ Ｐゴシック" charset="0"/>
                <a:cs typeface="Arial" panose="020B0604020202020204" pitchFamily="34" charset="0"/>
              </a:rPr>
              <a:t>وضع الأسفار النبوية</a:t>
            </a:r>
            <a:endParaRPr lang="en-US" sz="3600"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144388" name="Text Box 4"/>
          <p:cNvSpPr txBox="1">
            <a:spLocks noChangeArrowheads="1"/>
          </p:cNvSpPr>
          <p:nvPr/>
        </p:nvSpPr>
        <p:spPr bwMode="auto">
          <a:xfrm>
            <a:off x="8369300" y="-4763"/>
            <a:ext cx="70403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445</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5" name="TextBox 4"/>
          <p:cNvSpPr txBox="1">
            <a:spLocks noChangeArrowheads="1"/>
          </p:cNvSpPr>
          <p:nvPr/>
        </p:nvSpPr>
        <p:spPr bwMode="auto">
          <a:xfrm>
            <a:off x="1403648" y="1484784"/>
            <a:ext cx="3672408" cy="615553"/>
          </a:xfrm>
          <a:prstGeom prst="rect">
            <a:avLst/>
          </a:prstGeom>
          <a:solidFill>
            <a:srgbClr val="000000"/>
          </a:solidFill>
          <a:ln w="38100">
            <a:solidFill>
              <a:schemeClr val="bg1"/>
            </a:solidFill>
            <a:miter lim="800000"/>
            <a:headEnd/>
            <a:tailEnd/>
          </a:ln>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قبل السبي</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(800-606 ق.م)</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 name="TextBox 5"/>
          <p:cNvSpPr txBox="1">
            <a:spLocks noChangeArrowheads="1"/>
          </p:cNvSpPr>
          <p:nvPr/>
        </p:nvSpPr>
        <p:spPr bwMode="auto">
          <a:xfrm>
            <a:off x="5076056" y="1484784"/>
            <a:ext cx="2016224" cy="615553"/>
          </a:xfrm>
          <a:prstGeom prst="rect">
            <a:avLst/>
          </a:prstGeom>
          <a:solidFill>
            <a:srgbClr val="000000"/>
          </a:solidFill>
          <a:ln w="38100">
            <a:solidFill>
              <a:schemeClr val="bg1"/>
            </a:solidFill>
            <a:miter lim="800000"/>
            <a:headEnd/>
            <a:tailEnd/>
          </a:ln>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السبي</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charset="0"/>
                <a:ea typeface="ＭＳ Ｐゴシック" charset="0"/>
              </a:rPr>
              <a:t>(</a:t>
            </a: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606-536 ق.م)</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7" name="TextBox 6"/>
          <p:cNvSpPr txBox="1">
            <a:spLocks noChangeArrowheads="1"/>
          </p:cNvSpPr>
          <p:nvPr/>
        </p:nvSpPr>
        <p:spPr bwMode="auto">
          <a:xfrm>
            <a:off x="7092280" y="1484784"/>
            <a:ext cx="2051720" cy="615553"/>
          </a:xfrm>
          <a:prstGeom prst="rect">
            <a:avLst/>
          </a:prstGeom>
          <a:solidFill>
            <a:srgbClr val="000000"/>
          </a:solidFill>
          <a:ln w="38100">
            <a:solidFill>
              <a:schemeClr val="bg1"/>
            </a:solidFill>
            <a:miter lim="800000"/>
            <a:headEnd/>
            <a:tailEnd/>
          </a:ln>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بعد السبي</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(536-400 ق.م)</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cxnSp>
        <p:nvCxnSpPr>
          <p:cNvPr id="3" name="Straight Connector 2"/>
          <p:cNvCxnSpPr/>
          <p:nvPr/>
        </p:nvCxnSpPr>
        <p:spPr bwMode="auto">
          <a:xfrm flipV="1">
            <a:off x="0" y="3568824"/>
            <a:ext cx="1187624" cy="4192"/>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9" name="TextBox 8"/>
          <p:cNvSpPr txBox="1"/>
          <p:nvPr/>
        </p:nvSpPr>
        <p:spPr>
          <a:xfrm rot="16200000">
            <a:off x="-62793" y="2439472"/>
            <a:ext cx="583814" cy="338554"/>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a:ea typeface="ＭＳ Ｐゴシック" charset="0"/>
                <a:cs typeface="Arial"/>
              </a:rPr>
              <a:t>شـاول</a:t>
            </a:r>
            <a:endParaRPr kumimoji="0" lang="en-US" sz="16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3" name="TextBox 12"/>
          <p:cNvSpPr txBox="1"/>
          <p:nvPr/>
        </p:nvSpPr>
        <p:spPr>
          <a:xfrm rot="16200000">
            <a:off x="132711" y="2440307"/>
            <a:ext cx="957702"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a:ea typeface="ＭＳ Ｐゴシック" charset="0"/>
                <a:cs typeface="Arial"/>
              </a:rPr>
              <a:t>داود</a:t>
            </a:r>
            <a:endParaRPr kumimoji="0" lang="en-US" sz="16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4" name="TextBox 13"/>
          <p:cNvSpPr txBox="1"/>
          <p:nvPr/>
        </p:nvSpPr>
        <p:spPr>
          <a:xfrm rot="16200000">
            <a:off x="83273" y="2403406"/>
            <a:ext cx="1844209"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a:ea typeface="ＭＳ Ｐゴシック" charset="0"/>
                <a:cs typeface="Arial"/>
              </a:rPr>
              <a:t>سليمان</a:t>
            </a:r>
            <a:endParaRPr kumimoji="0" lang="en-US" sz="16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cxnSp>
        <p:nvCxnSpPr>
          <p:cNvPr id="15" name="Straight Connector 14"/>
          <p:cNvCxnSpPr/>
          <p:nvPr/>
        </p:nvCxnSpPr>
        <p:spPr bwMode="auto">
          <a:xfrm flipV="1">
            <a:off x="395536" y="3201516"/>
            <a:ext cx="0" cy="73154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flipH="1" flipV="1">
            <a:off x="816124" y="3212976"/>
            <a:ext cx="11460" cy="72008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20" name="Group 19"/>
          <p:cNvGrpSpPr/>
          <p:nvPr/>
        </p:nvGrpSpPr>
        <p:grpSpPr>
          <a:xfrm>
            <a:off x="1187624" y="2996952"/>
            <a:ext cx="360040" cy="1156320"/>
            <a:chOff x="1187624" y="2996952"/>
            <a:chExt cx="1187624" cy="1156320"/>
          </a:xfrm>
        </p:grpSpPr>
        <p:cxnSp>
          <p:nvCxnSpPr>
            <p:cNvPr id="22" name="Straight Connector 21"/>
            <p:cNvCxnSpPr/>
            <p:nvPr/>
          </p:nvCxnSpPr>
          <p:spPr bwMode="auto">
            <a:xfrm flipV="1">
              <a:off x="1187624" y="2996952"/>
              <a:ext cx="1187624" cy="4192"/>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flipV="1">
              <a:off x="1187624" y="4149080"/>
              <a:ext cx="1187624" cy="4192"/>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flipH="1" flipV="1">
              <a:off x="1187624" y="2996952"/>
              <a:ext cx="11460" cy="1152128"/>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graphicFrame>
        <p:nvGraphicFramePr>
          <p:cNvPr id="21" name="Table 20"/>
          <p:cNvGraphicFramePr>
            <a:graphicFrameLocks noGrp="1"/>
          </p:cNvGraphicFramePr>
          <p:nvPr/>
        </p:nvGraphicFramePr>
        <p:xfrm>
          <a:off x="1475657" y="2276872"/>
          <a:ext cx="1728191" cy="1005840"/>
        </p:xfrm>
        <a:graphic>
          <a:graphicData uri="http://schemas.openxmlformats.org/drawingml/2006/table">
            <a:tbl>
              <a:tblPr firstRow="1" bandRow="1">
                <a:tableStyleId>{5C22544A-7EE6-4342-B048-85BDC9FD1C3A}</a:tableStyleId>
              </a:tblPr>
              <a:tblGrid>
                <a:gridCol w="1728191">
                  <a:extLst>
                    <a:ext uri="{9D8B030D-6E8A-4147-A177-3AD203B41FA5}">
                      <a16:colId xmlns:a16="http://schemas.microsoft.com/office/drawing/2014/main" val="20000"/>
                    </a:ext>
                  </a:extLst>
                </a:gridCol>
              </a:tblGrid>
              <a:tr h="264029">
                <a:tc>
                  <a:txBody>
                    <a:bodyPr/>
                    <a:lstStyle/>
                    <a:p>
                      <a:pPr algn="ctr"/>
                      <a:r>
                        <a:rPr lang="ar-JO" sz="1600" b="1" dirty="0">
                          <a:latin typeface="Arial"/>
                          <a:cs typeface="Arial"/>
                        </a:rPr>
                        <a:t>إسرائيل</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90"/>
                    </a:solidFill>
                  </a:tcPr>
                </a:tc>
                <a:extLst>
                  <a:ext uri="{0D108BD9-81ED-4DB2-BD59-A6C34878D82A}">
                    <a16:rowId xmlns:a16="http://schemas.microsoft.com/office/drawing/2014/main" val="10000"/>
                  </a:ext>
                </a:extLst>
              </a:tr>
              <a:tr h="264029">
                <a:tc>
                  <a:txBody>
                    <a:bodyPr/>
                    <a:lstStyle/>
                    <a:p>
                      <a:pPr algn="ctr"/>
                      <a:r>
                        <a:rPr lang="ar-JO" sz="1600" b="1" dirty="0">
                          <a:latin typeface="Arial"/>
                          <a:cs typeface="Arial"/>
                        </a:rPr>
                        <a:t>هوشع</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264029">
                <a:tc>
                  <a:txBody>
                    <a:bodyPr/>
                    <a:lstStyle/>
                    <a:p>
                      <a:pPr algn="ctr"/>
                      <a:r>
                        <a:rPr lang="ar-JO" sz="1600" b="1" dirty="0">
                          <a:latin typeface="Arial"/>
                          <a:cs typeface="Arial"/>
                        </a:rPr>
                        <a:t>عاموس</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30" name="Table 29"/>
          <p:cNvGraphicFramePr>
            <a:graphicFrameLocks noGrp="1"/>
          </p:cNvGraphicFramePr>
          <p:nvPr/>
        </p:nvGraphicFramePr>
        <p:xfrm>
          <a:off x="3347865" y="2276872"/>
          <a:ext cx="1728191" cy="1005840"/>
        </p:xfrm>
        <a:graphic>
          <a:graphicData uri="http://schemas.openxmlformats.org/drawingml/2006/table">
            <a:tbl>
              <a:tblPr firstRow="1" bandRow="1">
                <a:tableStyleId>{5C22544A-7EE6-4342-B048-85BDC9FD1C3A}</a:tableStyleId>
              </a:tblPr>
              <a:tblGrid>
                <a:gridCol w="1728191">
                  <a:extLst>
                    <a:ext uri="{9D8B030D-6E8A-4147-A177-3AD203B41FA5}">
                      <a16:colId xmlns:a16="http://schemas.microsoft.com/office/drawing/2014/main" val="20000"/>
                    </a:ext>
                  </a:extLst>
                </a:gridCol>
              </a:tblGrid>
              <a:tr h="264029">
                <a:tc>
                  <a:txBody>
                    <a:bodyPr/>
                    <a:lstStyle/>
                    <a:p>
                      <a:pPr algn="ctr"/>
                      <a:r>
                        <a:rPr lang="ar-JO" sz="1600" b="1" dirty="0">
                          <a:latin typeface="Arial"/>
                          <a:cs typeface="Arial"/>
                        </a:rPr>
                        <a:t>آشور</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90"/>
                    </a:solidFill>
                  </a:tcPr>
                </a:tc>
                <a:extLst>
                  <a:ext uri="{0D108BD9-81ED-4DB2-BD59-A6C34878D82A}">
                    <a16:rowId xmlns:a16="http://schemas.microsoft.com/office/drawing/2014/main" val="10000"/>
                  </a:ext>
                </a:extLst>
              </a:tr>
              <a:tr h="264029">
                <a:tc>
                  <a:txBody>
                    <a:bodyPr/>
                    <a:lstStyle/>
                    <a:p>
                      <a:pPr algn="ctr"/>
                      <a:r>
                        <a:rPr lang="ar-JO" sz="1600" b="1" dirty="0">
                          <a:latin typeface="Arial"/>
                          <a:cs typeface="Arial"/>
                        </a:rPr>
                        <a:t>يونان</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264029">
                <a:tc>
                  <a:txBody>
                    <a:bodyPr/>
                    <a:lstStyle/>
                    <a:p>
                      <a:pPr algn="ctr"/>
                      <a:r>
                        <a:rPr lang="ar-JO" sz="1600" b="1" dirty="0">
                          <a:latin typeface="Arial"/>
                          <a:cs typeface="Arial"/>
                        </a:rPr>
                        <a:t>ناحوم</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cxnSp>
        <p:nvCxnSpPr>
          <p:cNvPr id="33" name="Straight Connector 32"/>
          <p:cNvCxnSpPr/>
          <p:nvPr/>
        </p:nvCxnSpPr>
        <p:spPr bwMode="auto">
          <a:xfrm flipV="1">
            <a:off x="1259632" y="4149080"/>
            <a:ext cx="7884368" cy="4192"/>
          </a:xfrm>
          <a:prstGeom prst="line">
            <a:avLst/>
          </a:prstGeom>
          <a:solidFill>
            <a:schemeClr val="accent1"/>
          </a:solidFill>
          <a:ln w="38100" cap="flat" cmpd="sng" algn="ctr">
            <a:solidFill>
              <a:schemeClr val="tx1"/>
            </a:solidFill>
            <a:prstDash val="solid"/>
            <a:round/>
            <a:headEnd type="none" w="med" len="med"/>
            <a:tailEnd type="none" w="med" len="med"/>
          </a:ln>
          <a:effectLst/>
        </p:spPr>
      </p:cxnSp>
      <p:graphicFrame>
        <p:nvGraphicFramePr>
          <p:cNvPr id="35" name="Table 34"/>
          <p:cNvGraphicFramePr>
            <a:graphicFrameLocks noGrp="1"/>
          </p:cNvGraphicFramePr>
          <p:nvPr/>
        </p:nvGraphicFramePr>
        <p:xfrm>
          <a:off x="3275856" y="4365104"/>
          <a:ext cx="1728191" cy="670560"/>
        </p:xfrm>
        <a:graphic>
          <a:graphicData uri="http://schemas.openxmlformats.org/drawingml/2006/table">
            <a:tbl>
              <a:tblPr firstRow="1" bandRow="1">
                <a:tableStyleId>{5C22544A-7EE6-4342-B048-85BDC9FD1C3A}</a:tableStyleId>
              </a:tblPr>
              <a:tblGrid>
                <a:gridCol w="1728191">
                  <a:extLst>
                    <a:ext uri="{9D8B030D-6E8A-4147-A177-3AD203B41FA5}">
                      <a16:colId xmlns:a16="http://schemas.microsoft.com/office/drawing/2014/main" val="20000"/>
                    </a:ext>
                  </a:extLst>
                </a:gridCol>
              </a:tblGrid>
              <a:tr h="264029">
                <a:tc>
                  <a:txBody>
                    <a:bodyPr/>
                    <a:lstStyle/>
                    <a:p>
                      <a:pPr algn="ctr"/>
                      <a:r>
                        <a:rPr lang="ar-JO" sz="1600" b="1" dirty="0">
                          <a:latin typeface="Arial"/>
                          <a:cs typeface="Arial"/>
                        </a:rPr>
                        <a:t>أدوم</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90"/>
                    </a:solidFill>
                  </a:tcPr>
                </a:tc>
                <a:extLst>
                  <a:ext uri="{0D108BD9-81ED-4DB2-BD59-A6C34878D82A}">
                    <a16:rowId xmlns:a16="http://schemas.microsoft.com/office/drawing/2014/main" val="10000"/>
                  </a:ext>
                </a:extLst>
              </a:tr>
              <a:tr h="264029">
                <a:tc>
                  <a:txBody>
                    <a:bodyPr/>
                    <a:lstStyle/>
                    <a:p>
                      <a:pPr algn="ctr"/>
                      <a:r>
                        <a:rPr lang="ar-JO" sz="1600" b="1" dirty="0">
                          <a:latin typeface="Arial"/>
                          <a:cs typeface="Arial"/>
                        </a:rPr>
                        <a:t>عوبديا</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6" name="Rectangle 25"/>
          <p:cNvSpPr/>
          <p:nvPr/>
        </p:nvSpPr>
        <p:spPr bwMode="auto">
          <a:xfrm>
            <a:off x="5148064" y="3645024"/>
            <a:ext cx="1872208" cy="1152128"/>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08" charset="0"/>
              <a:ea typeface="ＭＳ Ｐゴシック" charset="0"/>
              <a:cs typeface="ＭＳ Ｐゴシック" charset="0"/>
            </a:endParaRPr>
          </a:p>
        </p:txBody>
      </p:sp>
      <p:graphicFrame>
        <p:nvGraphicFramePr>
          <p:cNvPr id="32" name="Table 31"/>
          <p:cNvGraphicFramePr>
            <a:graphicFrameLocks noGrp="1"/>
          </p:cNvGraphicFramePr>
          <p:nvPr/>
        </p:nvGraphicFramePr>
        <p:xfrm>
          <a:off x="7129362" y="3429000"/>
          <a:ext cx="2014638" cy="1341120"/>
        </p:xfrm>
        <a:graphic>
          <a:graphicData uri="http://schemas.openxmlformats.org/drawingml/2006/table">
            <a:tbl>
              <a:tblPr firstRow="1" bandRow="1">
                <a:tableStyleId>{5C22544A-7EE6-4342-B048-85BDC9FD1C3A}</a:tableStyleId>
              </a:tblPr>
              <a:tblGrid>
                <a:gridCol w="2014638">
                  <a:extLst>
                    <a:ext uri="{9D8B030D-6E8A-4147-A177-3AD203B41FA5}">
                      <a16:colId xmlns:a16="http://schemas.microsoft.com/office/drawing/2014/main" val="20000"/>
                    </a:ext>
                  </a:extLst>
                </a:gridCol>
              </a:tblGrid>
              <a:tr h="264029">
                <a:tc>
                  <a:txBody>
                    <a:bodyPr/>
                    <a:lstStyle/>
                    <a:p>
                      <a:pPr algn="ctr"/>
                      <a:r>
                        <a:rPr lang="ar-JO" sz="1600" b="1" dirty="0">
                          <a:latin typeface="Arial"/>
                          <a:cs typeface="Arial"/>
                        </a:rPr>
                        <a:t>اليهود في أورشليم</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90"/>
                    </a:solidFill>
                  </a:tcPr>
                </a:tc>
                <a:extLst>
                  <a:ext uri="{0D108BD9-81ED-4DB2-BD59-A6C34878D82A}">
                    <a16:rowId xmlns:a16="http://schemas.microsoft.com/office/drawing/2014/main" val="10000"/>
                  </a:ext>
                </a:extLst>
              </a:tr>
              <a:tr h="264029">
                <a:tc>
                  <a:txBody>
                    <a:bodyPr/>
                    <a:lstStyle/>
                    <a:p>
                      <a:pPr algn="ctr"/>
                      <a:r>
                        <a:rPr lang="ar-JO" sz="1600" b="1" dirty="0">
                          <a:latin typeface="Arial"/>
                          <a:cs typeface="Arial"/>
                        </a:rPr>
                        <a:t>حجي</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264029">
                <a:tc>
                  <a:txBody>
                    <a:bodyPr/>
                    <a:lstStyle/>
                    <a:p>
                      <a:pPr algn="ctr"/>
                      <a:r>
                        <a:rPr lang="ar-JO" sz="1600" b="1" dirty="0">
                          <a:latin typeface="Arial"/>
                          <a:cs typeface="Arial"/>
                        </a:rPr>
                        <a:t>زكريا</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264029">
                <a:tc>
                  <a:txBody>
                    <a:bodyPr/>
                    <a:lstStyle/>
                    <a:p>
                      <a:pPr algn="ctr"/>
                      <a:r>
                        <a:rPr lang="ar-JO" sz="1600" b="1" dirty="0">
                          <a:latin typeface="Arial"/>
                          <a:cs typeface="Arial"/>
                        </a:rPr>
                        <a:t>ملاخي</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31" name="Table 30"/>
          <p:cNvGraphicFramePr>
            <a:graphicFrameLocks noGrp="1"/>
          </p:cNvGraphicFramePr>
          <p:nvPr/>
        </p:nvGraphicFramePr>
        <p:xfrm>
          <a:off x="5220073" y="3719304"/>
          <a:ext cx="1728191" cy="1005840"/>
        </p:xfrm>
        <a:graphic>
          <a:graphicData uri="http://schemas.openxmlformats.org/drawingml/2006/table">
            <a:tbl>
              <a:tblPr firstRow="1" bandRow="1">
                <a:tableStyleId>{5C22544A-7EE6-4342-B048-85BDC9FD1C3A}</a:tableStyleId>
              </a:tblPr>
              <a:tblGrid>
                <a:gridCol w="1728191">
                  <a:extLst>
                    <a:ext uri="{9D8B030D-6E8A-4147-A177-3AD203B41FA5}">
                      <a16:colId xmlns:a16="http://schemas.microsoft.com/office/drawing/2014/main" val="20000"/>
                    </a:ext>
                  </a:extLst>
                </a:gridCol>
              </a:tblGrid>
              <a:tr h="264029">
                <a:tc>
                  <a:txBody>
                    <a:bodyPr/>
                    <a:lstStyle/>
                    <a:p>
                      <a:pPr algn="ctr"/>
                      <a:r>
                        <a:rPr lang="ar-JO" sz="1600" b="1" dirty="0">
                          <a:latin typeface="Arial"/>
                          <a:cs typeface="Arial"/>
                        </a:rPr>
                        <a:t>اليهود في السبي</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90"/>
                    </a:solidFill>
                  </a:tcPr>
                </a:tc>
                <a:extLst>
                  <a:ext uri="{0D108BD9-81ED-4DB2-BD59-A6C34878D82A}">
                    <a16:rowId xmlns:a16="http://schemas.microsoft.com/office/drawing/2014/main" val="10000"/>
                  </a:ext>
                </a:extLst>
              </a:tr>
              <a:tr h="264029">
                <a:tc>
                  <a:txBody>
                    <a:bodyPr/>
                    <a:lstStyle/>
                    <a:p>
                      <a:pPr algn="ctr"/>
                      <a:r>
                        <a:rPr lang="ar-JO" sz="1600" b="1" dirty="0">
                          <a:latin typeface="Arial"/>
                          <a:cs typeface="Arial"/>
                        </a:rPr>
                        <a:t>حزقيال</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264029">
                <a:tc>
                  <a:txBody>
                    <a:bodyPr/>
                    <a:lstStyle/>
                    <a:p>
                      <a:pPr algn="ctr"/>
                      <a:r>
                        <a:rPr lang="ar-JO" sz="1600" b="1" dirty="0">
                          <a:latin typeface="Arial"/>
                          <a:cs typeface="Arial"/>
                        </a:rPr>
                        <a:t>دانيال</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29" name="Table 28"/>
          <p:cNvGraphicFramePr>
            <a:graphicFrameLocks noGrp="1"/>
          </p:cNvGraphicFramePr>
          <p:nvPr/>
        </p:nvGraphicFramePr>
        <p:xfrm>
          <a:off x="1475657" y="3645024"/>
          <a:ext cx="1728191" cy="2682240"/>
        </p:xfrm>
        <a:graphic>
          <a:graphicData uri="http://schemas.openxmlformats.org/drawingml/2006/table">
            <a:tbl>
              <a:tblPr firstRow="1" bandRow="1">
                <a:tableStyleId>{5C22544A-7EE6-4342-B048-85BDC9FD1C3A}</a:tableStyleId>
              </a:tblPr>
              <a:tblGrid>
                <a:gridCol w="1728191">
                  <a:extLst>
                    <a:ext uri="{9D8B030D-6E8A-4147-A177-3AD203B41FA5}">
                      <a16:colId xmlns:a16="http://schemas.microsoft.com/office/drawing/2014/main" val="20000"/>
                    </a:ext>
                  </a:extLst>
                </a:gridCol>
              </a:tblGrid>
              <a:tr h="264029">
                <a:tc>
                  <a:txBody>
                    <a:bodyPr/>
                    <a:lstStyle/>
                    <a:p>
                      <a:pPr algn="ctr"/>
                      <a:r>
                        <a:rPr lang="ar-JO" sz="1600" b="1" dirty="0">
                          <a:latin typeface="Arial"/>
                          <a:cs typeface="Arial"/>
                        </a:rPr>
                        <a:t>يهوذا</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90"/>
                    </a:solidFill>
                  </a:tcPr>
                </a:tc>
                <a:extLst>
                  <a:ext uri="{0D108BD9-81ED-4DB2-BD59-A6C34878D82A}">
                    <a16:rowId xmlns:a16="http://schemas.microsoft.com/office/drawing/2014/main" val="10000"/>
                  </a:ext>
                </a:extLst>
              </a:tr>
              <a:tr h="264029">
                <a:tc>
                  <a:txBody>
                    <a:bodyPr/>
                    <a:lstStyle/>
                    <a:p>
                      <a:pPr algn="ctr"/>
                      <a:r>
                        <a:rPr lang="ar-JO" sz="1600" b="1" dirty="0">
                          <a:latin typeface="Arial"/>
                          <a:cs typeface="Arial"/>
                        </a:rPr>
                        <a:t>حبقوق</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264029">
                <a:tc>
                  <a:txBody>
                    <a:bodyPr/>
                    <a:lstStyle/>
                    <a:p>
                      <a:pPr algn="ctr"/>
                      <a:r>
                        <a:rPr lang="ar-JO" sz="1600" b="1" dirty="0">
                          <a:latin typeface="Arial"/>
                          <a:cs typeface="Arial"/>
                        </a:rPr>
                        <a:t>إشعياء</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264029">
                <a:tc>
                  <a:txBody>
                    <a:bodyPr/>
                    <a:lstStyle/>
                    <a:p>
                      <a:pPr algn="ctr"/>
                      <a:r>
                        <a:rPr lang="ar-JO" sz="1600" b="1" dirty="0">
                          <a:latin typeface="Arial"/>
                          <a:cs typeface="Arial"/>
                        </a:rPr>
                        <a:t>إرميا</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264029">
                <a:tc>
                  <a:txBody>
                    <a:bodyPr/>
                    <a:lstStyle/>
                    <a:p>
                      <a:pPr algn="ctr"/>
                      <a:r>
                        <a:rPr lang="ar-JO" sz="1600" b="1" dirty="0">
                          <a:latin typeface="Arial"/>
                          <a:cs typeface="Arial"/>
                        </a:rPr>
                        <a:t>يوئيل</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264029">
                <a:tc>
                  <a:txBody>
                    <a:bodyPr/>
                    <a:lstStyle/>
                    <a:p>
                      <a:pPr algn="ctr"/>
                      <a:r>
                        <a:rPr lang="ar-JO" sz="1600" b="1" dirty="0">
                          <a:latin typeface="Arial"/>
                          <a:cs typeface="Arial"/>
                        </a:rPr>
                        <a:t>ميخا</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r h="264029">
                <a:tc>
                  <a:txBody>
                    <a:bodyPr/>
                    <a:lstStyle/>
                    <a:p>
                      <a:pPr algn="ctr"/>
                      <a:r>
                        <a:rPr lang="ar-JO" sz="1600" b="1" dirty="0">
                          <a:latin typeface="Arial"/>
                          <a:cs typeface="Arial"/>
                        </a:rPr>
                        <a:t>صفنيا</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6"/>
                  </a:ext>
                </a:extLst>
              </a:tr>
              <a:tr h="264029">
                <a:tc>
                  <a:txBody>
                    <a:bodyPr/>
                    <a:lstStyle/>
                    <a:p>
                      <a:pPr algn="ctr"/>
                      <a:r>
                        <a:rPr lang="ar-JO" sz="1600" b="1" dirty="0">
                          <a:latin typeface="Arial"/>
                          <a:cs typeface="Arial"/>
                        </a:rPr>
                        <a:t>مراثي إرميا</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7" name="Text Box 52"/>
          <p:cNvSpPr txBox="1">
            <a:spLocks noChangeArrowheads="1"/>
          </p:cNvSpPr>
          <p:nvPr/>
        </p:nvSpPr>
        <p:spPr bwMode="auto">
          <a:xfrm>
            <a:off x="5868144" y="6165304"/>
            <a:ext cx="3147086" cy="600164"/>
          </a:xfrm>
          <a:prstGeom prst="rect">
            <a:avLst/>
          </a:prstGeom>
          <a:noFill/>
          <a:ln>
            <a:noFill/>
          </a:ln>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rial" charset="0"/>
                <a:ea typeface="ＭＳ Ｐゴシック" charset="0"/>
                <a:cs typeface="Arial" charset="0"/>
              </a:rPr>
              <a:t>The Daily Walk</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rial" charset="0"/>
                <a:ea typeface="ＭＳ Ｐゴシック" charset="0"/>
                <a:cs typeface="Arial" charset="0"/>
              </a:rPr>
              <a:t>Adapted from </a:t>
            </a:r>
            <a:r>
              <a:rPr kumimoji="0" lang="en-US" sz="1100" b="1" i="1" u="none" strike="noStrike" kern="1200" cap="none" spc="0" normalizeH="0" baseline="0" noProof="0">
                <a:ln>
                  <a:noFill/>
                </a:ln>
                <a:solidFill>
                  <a:srgbClr val="000000"/>
                </a:solidFill>
                <a:effectLst/>
                <a:uLnTx/>
                <a:uFillTx/>
                <a:latin typeface="Arial" charset="0"/>
                <a:ea typeface="ＭＳ Ｐゴシック" charset="0"/>
                <a:cs typeface="Arial" charset="0"/>
              </a:rPr>
              <a:t>Walk Thru the Old Testament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1" u="none" strike="noStrike" kern="1200" cap="none" spc="0" normalizeH="0" baseline="0" noProof="0">
                <a:ln>
                  <a:noFill/>
                </a:ln>
                <a:solidFill>
                  <a:srgbClr val="000000"/>
                </a:solidFill>
                <a:effectLst/>
                <a:uLnTx/>
                <a:uFillTx/>
                <a:latin typeface="Arial" charset="0"/>
                <a:ea typeface="ＭＳ Ｐゴシック" charset="0"/>
                <a:cs typeface="Arial" charset="0"/>
              </a:rPr>
              <a:t>Walk Thru the Bible Press, 1978</a:t>
            </a:r>
          </a:p>
        </p:txBody>
      </p:sp>
      <p:sp>
        <p:nvSpPr>
          <p:cNvPr id="27" name="TextBox 26"/>
          <p:cNvSpPr txBox="1"/>
          <p:nvPr/>
        </p:nvSpPr>
        <p:spPr>
          <a:xfrm>
            <a:off x="75596" y="1412776"/>
            <a:ext cx="1119217" cy="400110"/>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charset="0"/>
                <a:ea typeface="ＭＳ Ｐゴシック" charset="0"/>
                <a:cs typeface="Arial" charset="0"/>
              </a:rPr>
              <a:t>"س د ش"</a:t>
            </a:r>
            <a:endParaRPr kumimoji="0" lang="en-US" sz="20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34" name="TextBox 33"/>
          <p:cNvSpPr txBox="1"/>
          <p:nvPr/>
        </p:nvSpPr>
        <p:spPr>
          <a:xfrm>
            <a:off x="1895716" y="3211984"/>
            <a:ext cx="809837" cy="400110"/>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ja-JP" sz="20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charset="0"/>
                <a:ea typeface="ＭＳ Ｐゴシック" charset="0"/>
                <a:cs typeface="Arial" charset="0"/>
              </a:rPr>
              <a:t>"هـ ع"</a:t>
            </a:r>
            <a:endParaRPr kumimoji="0" lang="en-US" sz="20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36" name="TextBox 35"/>
          <p:cNvSpPr txBox="1"/>
          <p:nvPr/>
        </p:nvSpPr>
        <p:spPr>
          <a:xfrm>
            <a:off x="3920589" y="3211984"/>
            <a:ext cx="558166" cy="400110"/>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ja-JP" sz="20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charset="0"/>
                <a:ea typeface="ＭＳ Ｐゴシック" charset="0"/>
                <a:cs typeface="Arial" charset="0"/>
              </a:rPr>
              <a:t>"نا"</a:t>
            </a:r>
            <a:endParaRPr kumimoji="0" lang="en-US" sz="20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38" name="TextBox 37"/>
          <p:cNvSpPr txBox="1"/>
          <p:nvPr/>
        </p:nvSpPr>
        <p:spPr>
          <a:xfrm>
            <a:off x="3852462" y="5085184"/>
            <a:ext cx="694421" cy="400110"/>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20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charset="0"/>
                <a:ea typeface="ＭＳ Ｐゴシック" charset="0"/>
                <a:cs typeface="Arial" charset="0"/>
              </a:rPr>
              <a:t>"</a:t>
            </a:r>
            <a:r>
              <a:rPr kumimoji="0" lang="ar-JO" sz="20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charset="0"/>
                <a:ea typeface="ＭＳ Ｐゴシック" charset="0"/>
                <a:cs typeface="Arial" charset="0"/>
              </a:rPr>
              <a:t>أ ع</a:t>
            </a:r>
            <a:r>
              <a:rPr kumimoji="0" lang="en-US" altLang="ja-JP" sz="20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charset="0"/>
                <a:ea typeface="ＭＳ Ｐゴシック" charset="0"/>
                <a:cs typeface="Arial" charset="0"/>
              </a:rPr>
              <a:t>"</a:t>
            </a:r>
            <a:endParaRPr kumimoji="0" lang="en-US" sz="20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39" name="TextBox 38"/>
          <p:cNvSpPr txBox="1"/>
          <p:nvPr/>
        </p:nvSpPr>
        <p:spPr>
          <a:xfrm>
            <a:off x="5667706" y="4893146"/>
            <a:ext cx="1140057" cy="707886"/>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ja-JP" sz="20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charset="0"/>
                <a:ea typeface="ＭＳ Ｐゴシック" charset="0"/>
                <a:cs typeface="Arial" charset="0"/>
              </a:rPr>
              <a:t>" ح د"</a:t>
            </a:r>
            <a:br>
              <a:rPr kumimoji="0" lang="en-US" altLang="ja-JP" sz="20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charset="0"/>
                <a:ea typeface="ＭＳ Ｐゴシック" charset="0"/>
                <a:cs typeface="Arial" charset="0"/>
              </a:rPr>
            </a:br>
            <a:r>
              <a:rPr kumimoji="0" lang="ar-JO" altLang="ja-JP" sz="20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charset="0"/>
                <a:ea typeface="ＭＳ Ｐゴシック" charset="0"/>
                <a:cs typeface="Arial" charset="0"/>
              </a:rPr>
              <a:t>(في السبي)</a:t>
            </a:r>
            <a:endParaRPr kumimoji="0" lang="en-US" sz="20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40" name="TextBox 39"/>
          <p:cNvSpPr txBox="1"/>
          <p:nvPr/>
        </p:nvSpPr>
        <p:spPr>
          <a:xfrm>
            <a:off x="7266954" y="4893146"/>
            <a:ext cx="1665841" cy="707886"/>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ja-JP" sz="20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charset="0"/>
                <a:ea typeface="ＭＳ Ｐゴシック" charset="0"/>
                <a:cs typeface="Arial" charset="0"/>
              </a:rPr>
              <a:t>"ح ز م"</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ja-JP" sz="20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charset="0"/>
                <a:ea typeface="ＭＳ Ｐゴシック" charset="0"/>
                <a:cs typeface="Arial" charset="0"/>
              </a:rPr>
              <a:t>(آخر العهد القديم)</a:t>
            </a:r>
            <a:endParaRPr kumimoji="0" lang="en-US" sz="20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41" name="TextBox 40"/>
          <p:cNvSpPr txBox="1"/>
          <p:nvPr/>
        </p:nvSpPr>
        <p:spPr>
          <a:xfrm>
            <a:off x="-86730" y="4969346"/>
            <a:ext cx="1580881" cy="369332"/>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ja-JP" sz="18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charset="0"/>
                <a:ea typeface="ＭＳ Ｐゴシック" charset="0"/>
                <a:cs typeface="Arial" charset="0"/>
              </a:rPr>
              <a:t>"ح إ </a:t>
            </a:r>
            <a:r>
              <a:rPr kumimoji="0" lang="ar-JO" altLang="ja-JP" sz="1800" b="1" i="0" u="none" strike="noStrike" kern="1200" cap="none" spc="0" normalizeH="0" baseline="0" noProof="0" dirty="0" err="1">
                <a:ln>
                  <a:noFill/>
                </a:ln>
                <a:solidFill>
                  <a:srgbClr val="FF0000"/>
                </a:solidFill>
                <a:effectLst>
                  <a:outerShdw blurRad="38100" dist="38100" dir="2700000" algn="tl">
                    <a:srgbClr val="000000"/>
                  </a:outerShdw>
                </a:effectLst>
                <a:uLnTx/>
                <a:uFillTx/>
                <a:latin typeface="Arial" charset="0"/>
                <a:ea typeface="ＭＳ Ｐゴシック" charset="0"/>
                <a:cs typeface="Arial" charset="0"/>
              </a:rPr>
              <a:t>إ</a:t>
            </a:r>
            <a:r>
              <a:rPr kumimoji="0" lang="ar-JO" altLang="ja-JP" sz="18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charset="0"/>
                <a:ea typeface="ＭＳ Ｐゴシック" charset="0"/>
                <a:cs typeface="Arial" charset="0"/>
              </a:rPr>
              <a:t> ي م ص م"</a:t>
            </a:r>
            <a:endParaRPr kumimoji="0" lang="en-US" sz="18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487961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strVal val="#ppt_w*0.70"/>
                                          </p:val>
                                        </p:tav>
                                        <p:tav tm="100000">
                                          <p:val>
                                            <p:strVal val="#ppt_w"/>
                                          </p:val>
                                        </p:tav>
                                      </p:tavLst>
                                    </p:anim>
                                    <p:anim calcmode="lin" valueType="num">
                                      <p:cBhvr>
                                        <p:cTn id="12" dur="1000" fill="hold"/>
                                        <p:tgtEl>
                                          <p:spTgt spid="9"/>
                                        </p:tgtEl>
                                        <p:attrNameLst>
                                          <p:attrName>ppt_h</p:attrName>
                                        </p:attrNameLst>
                                      </p:cBhvr>
                                      <p:tavLst>
                                        <p:tav tm="0">
                                          <p:val>
                                            <p:strVal val="#ppt_h"/>
                                          </p:val>
                                        </p:tav>
                                        <p:tav tm="100000">
                                          <p:val>
                                            <p:strVal val="#ppt_h"/>
                                          </p:val>
                                        </p:tav>
                                      </p:tavLst>
                                    </p:anim>
                                    <p:animEffect transition="in" filter="fade">
                                      <p:cBhvr>
                                        <p:cTn id="13" dur="1000"/>
                                        <p:tgtEl>
                                          <p:spTgt spid="9"/>
                                        </p:tgtEl>
                                      </p:cBhvr>
                                    </p:animEffect>
                                  </p:childTnLst>
                                </p:cTn>
                              </p:par>
                              <p:par>
                                <p:cTn id="14" presetID="22" presetClass="entr" presetSubtype="8"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1500"/>
                            </p:stCondLst>
                            <p:childTnLst>
                              <p:par>
                                <p:cTn id="18" presetID="55"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strVal val="#ppt_w*0.70"/>
                                          </p:val>
                                        </p:tav>
                                        <p:tav tm="100000">
                                          <p:val>
                                            <p:strVal val="#ppt_w"/>
                                          </p:val>
                                        </p:tav>
                                      </p:tavLst>
                                    </p:anim>
                                    <p:anim calcmode="lin" valueType="num">
                                      <p:cBhvr>
                                        <p:cTn id="21" dur="1000" fill="hold"/>
                                        <p:tgtEl>
                                          <p:spTgt spid="13"/>
                                        </p:tgtEl>
                                        <p:attrNameLst>
                                          <p:attrName>ppt_h</p:attrName>
                                        </p:attrNameLst>
                                      </p:cBhvr>
                                      <p:tavLst>
                                        <p:tav tm="0">
                                          <p:val>
                                            <p:strVal val="#ppt_h"/>
                                          </p:val>
                                        </p:tav>
                                        <p:tav tm="100000">
                                          <p:val>
                                            <p:strVal val="#ppt_h"/>
                                          </p:val>
                                        </p:tav>
                                      </p:tavLst>
                                    </p:anim>
                                    <p:animEffect transition="in" filter="fade">
                                      <p:cBhvr>
                                        <p:cTn id="22" dur="1000"/>
                                        <p:tgtEl>
                                          <p:spTgt spid="13"/>
                                        </p:tgtEl>
                                      </p:cBhvr>
                                    </p:animEffect>
                                  </p:childTnLst>
                                </p:cTn>
                              </p:par>
                              <p:par>
                                <p:cTn id="23" presetID="22" presetClass="entr" presetSubtype="8"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par>
                          <p:cTn id="26" fill="hold">
                            <p:stCondLst>
                              <p:cond delay="2500"/>
                            </p:stCondLst>
                            <p:childTnLst>
                              <p:par>
                                <p:cTn id="27" presetID="5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1000" fill="hold"/>
                                        <p:tgtEl>
                                          <p:spTgt spid="14"/>
                                        </p:tgtEl>
                                        <p:attrNameLst>
                                          <p:attrName>ppt_w</p:attrName>
                                        </p:attrNameLst>
                                      </p:cBhvr>
                                      <p:tavLst>
                                        <p:tav tm="0">
                                          <p:val>
                                            <p:strVal val="#ppt_w*0.70"/>
                                          </p:val>
                                        </p:tav>
                                        <p:tav tm="100000">
                                          <p:val>
                                            <p:strVal val="#ppt_w"/>
                                          </p:val>
                                        </p:tav>
                                      </p:tavLst>
                                    </p:anim>
                                    <p:anim calcmode="lin" valueType="num">
                                      <p:cBhvr>
                                        <p:cTn id="30" dur="1000" fill="hold"/>
                                        <p:tgtEl>
                                          <p:spTgt spid="14"/>
                                        </p:tgtEl>
                                        <p:attrNameLst>
                                          <p:attrName>ppt_h</p:attrName>
                                        </p:attrNameLst>
                                      </p:cBhvr>
                                      <p:tavLst>
                                        <p:tav tm="0">
                                          <p:val>
                                            <p:strVal val="#ppt_h"/>
                                          </p:val>
                                        </p:tav>
                                        <p:tav tm="100000">
                                          <p:val>
                                            <p:strVal val="#ppt_h"/>
                                          </p:val>
                                        </p:tav>
                                      </p:tavLst>
                                    </p:anim>
                                    <p:animEffect transition="in" filter="fade">
                                      <p:cBhvr>
                                        <p:cTn id="31" dur="10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6"/>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5"/>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38"/>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6"/>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1"/>
                                        </p:tgtEl>
                                        <p:attrNameLst>
                                          <p:attrName>style.visibility</p:attrName>
                                        </p:attrNameLst>
                                      </p:cBhvr>
                                      <p:to>
                                        <p:strVal val="visible"/>
                                      </p:to>
                                    </p:set>
                                  </p:childTnLst>
                                </p:cTn>
                              </p:par>
                              <p:par>
                                <p:cTn id="82" presetID="22" presetClass="entr" presetSubtype="8"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wipe(left)">
                                      <p:cBhvr>
                                        <p:cTn id="84" dur="500"/>
                                        <p:tgtEl>
                                          <p:spTgt spid="26"/>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7"/>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3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0"/>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29"/>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p:bldP spid="13" grpId="0"/>
      <p:bldP spid="14" grpId="0"/>
      <p:bldP spid="26" grpId="0" animBg="1"/>
      <p:bldP spid="27" grpId="0"/>
      <p:bldP spid="34" grpId="0"/>
      <p:bldP spid="36"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3"/>
          <p:cNvSpPr>
            <a:spLocks noChangeArrowheads="1"/>
          </p:cNvSpPr>
          <p:nvPr/>
        </p:nvSpPr>
        <p:spPr bwMode="auto">
          <a:xfrm>
            <a:off x="0" y="1752600"/>
            <a:ext cx="4114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pitchFamily="34" charset="0"/>
              <a:ea typeface="MS PGothic" pitchFamily="34" charset="-128"/>
              <a:cs typeface="Arial" pitchFamily="34" charset="0"/>
            </a:endParaRPr>
          </a:p>
        </p:txBody>
      </p:sp>
      <p:sp>
        <p:nvSpPr>
          <p:cNvPr id="264195" name="Rectangle 4"/>
          <p:cNvSpPr>
            <a:spLocks noChangeArrowheads="1"/>
          </p:cNvSpPr>
          <p:nvPr/>
        </p:nvSpPr>
        <p:spPr bwMode="auto">
          <a:xfrm>
            <a:off x="4114800" y="2286000"/>
            <a:ext cx="50292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pitchFamily="34" charset="0"/>
              <a:ea typeface="MS PGothic" pitchFamily="34" charset="-128"/>
              <a:cs typeface="Arial" pitchFamily="34" charset="0"/>
            </a:endParaRPr>
          </a:p>
        </p:txBody>
      </p:sp>
      <p:sp>
        <p:nvSpPr>
          <p:cNvPr id="264196" name="Rectangle 5"/>
          <p:cNvSpPr>
            <a:spLocks noChangeArrowheads="1"/>
          </p:cNvSpPr>
          <p:nvPr/>
        </p:nvSpPr>
        <p:spPr bwMode="auto">
          <a:xfrm>
            <a:off x="4114800" y="1219200"/>
            <a:ext cx="5029200" cy="304800"/>
          </a:xfrm>
          <a:prstGeom prst="rect">
            <a:avLst/>
          </a:prstGeom>
          <a:solidFill>
            <a:srgbClr val="FF3300"/>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pitchFamily="34" charset="0"/>
              <a:ea typeface="MS PGothic" pitchFamily="34" charset="-128"/>
              <a:cs typeface="Arial" pitchFamily="34" charset="0"/>
            </a:endParaRPr>
          </a:p>
        </p:txBody>
      </p:sp>
      <p:sp>
        <p:nvSpPr>
          <p:cNvPr id="264197" name="Rectangle 6"/>
          <p:cNvSpPr>
            <a:spLocks noChangeArrowheads="1"/>
          </p:cNvSpPr>
          <p:nvPr/>
        </p:nvSpPr>
        <p:spPr bwMode="auto">
          <a:xfrm>
            <a:off x="0" y="4572000"/>
            <a:ext cx="9144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pitchFamily="34" charset="0"/>
              <a:ea typeface="MS PGothic" pitchFamily="34" charset="-128"/>
              <a:cs typeface="Arial" pitchFamily="34" charset="0"/>
            </a:endParaRPr>
          </a:p>
        </p:txBody>
      </p:sp>
      <p:sp>
        <p:nvSpPr>
          <p:cNvPr id="264198" name="Rectangle 7"/>
          <p:cNvSpPr>
            <a:spLocks noChangeArrowheads="1"/>
          </p:cNvSpPr>
          <p:nvPr/>
        </p:nvSpPr>
        <p:spPr bwMode="auto">
          <a:xfrm>
            <a:off x="0" y="3200400"/>
            <a:ext cx="3657600" cy="304800"/>
          </a:xfrm>
          <a:prstGeom prst="rect">
            <a:avLst/>
          </a:prstGeom>
          <a:solidFill>
            <a:srgbClr val="FF3300"/>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pitchFamily="34" charset="0"/>
              <a:ea typeface="MS PGothic" pitchFamily="34" charset="-128"/>
              <a:cs typeface="Arial" pitchFamily="34" charset="0"/>
            </a:endParaRPr>
          </a:p>
        </p:txBody>
      </p:sp>
      <p:sp>
        <p:nvSpPr>
          <p:cNvPr id="264199" name="Rectangle 8"/>
          <p:cNvSpPr>
            <a:spLocks noChangeArrowheads="1"/>
          </p:cNvSpPr>
          <p:nvPr/>
        </p:nvSpPr>
        <p:spPr bwMode="auto">
          <a:xfrm>
            <a:off x="3124200" y="6400800"/>
            <a:ext cx="6019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pitchFamily="34" charset="0"/>
              <a:ea typeface="MS PGothic" pitchFamily="34" charset="-128"/>
              <a:cs typeface="Arial" pitchFamily="34" charset="0"/>
            </a:endParaRPr>
          </a:p>
        </p:txBody>
      </p:sp>
      <p:sp>
        <p:nvSpPr>
          <p:cNvPr id="264200" name="Rectangle 9"/>
          <p:cNvSpPr>
            <a:spLocks noChangeArrowheads="1"/>
          </p:cNvSpPr>
          <p:nvPr/>
        </p:nvSpPr>
        <p:spPr bwMode="auto">
          <a:xfrm>
            <a:off x="0" y="6400800"/>
            <a:ext cx="16764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pitchFamily="34" charset="0"/>
              <a:ea typeface="MS PGothic" pitchFamily="34" charset="-128"/>
              <a:cs typeface="Arial" pitchFamily="34" charset="0"/>
            </a:endParaRPr>
          </a:p>
        </p:txBody>
      </p:sp>
      <p:sp>
        <p:nvSpPr>
          <p:cNvPr id="264201" name="Text Box 10"/>
          <p:cNvSpPr txBox="1">
            <a:spLocks noChangeArrowheads="1"/>
          </p:cNvSpPr>
          <p:nvPr/>
        </p:nvSpPr>
        <p:spPr bwMode="auto">
          <a:xfrm>
            <a:off x="8382000" y="76200"/>
            <a:ext cx="703263" cy="461963"/>
          </a:xfrm>
          <a:prstGeom prst="rect">
            <a:avLst/>
          </a:prstGeom>
          <a:noFill/>
          <a:ln w="12700" cap="sq">
            <a:noFill/>
            <a:miter lim="800000"/>
            <a:headEnd type="none" w="sm" len="sm"/>
            <a:tailEnd type="none" w="sm" len="sm"/>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342</a:t>
            </a:r>
            <a:endParaRPr kumimoji="0" 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03" name="Rectangle 11"/>
          <p:cNvSpPr>
            <a:spLocks noChangeArrowheads="1"/>
          </p:cNvSpPr>
          <p:nvPr/>
        </p:nvSpPr>
        <p:spPr bwMode="auto">
          <a:xfrm>
            <a:off x="4038600" y="1600200"/>
            <a:ext cx="990600" cy="4572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931</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04" name="Rectangle 12"/>
          <p:cNvSpPr>
            <a:spLocks noChangeArrowheads="1"/>
          </p:cNvSpPr>
          <p:nvPr/>
        </p:nvSpPr>
        <p:spPr bwMode="auto">
          <a:xfrm>
            <a:off x="3581400" y="3048000"/>
            <a:ext cx="990600" cy="4572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722</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05" name="Rectangle 13"/>
          <p:cNvSpPr>
            <a:spLocks noChangeArrowheads="1"/>
          </p:cNvSpPr>
          <p:nvPr/>
        </p:nvSpPr>
        <p:spPr bwMode="auto">
          <a:xfrm>
            <a:off x="1524000" y="6248400"/>
            <a:ext cx="990600" cy="4572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586</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06" name="Rectangle 14"/>
          <p:cNvSpPr>
            <a:spLocks noChangeArrowheads="1"/>
          </p:cNvSpPr>
          <p:nvPr/>
        </p:nvSpPr>
        <p:spPr bwMode="auto">
          <a:xfrm>
            <a:off x="7467600" y="1676400"/>
            <a:ext cx="1676400" cy="4572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عوبديا</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07" name="Rectangle 15"/>
          <p:cNvSpPr>
            <a:spLocks noChangeArrowheads="1"/>
          </p:cNvSpPr>
          <p:nvPr/>
        </p:nvSpPr>
        <p:spPr bwMode="auto">
          <a:xfrm>
            <a:off x="-76200" y="3429000"/>
            <a:ext cx="1676400" cy="4572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يونان</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08" name="Rectangle 16"/>
          <p:cNvSpPr>
            <a:spLocks noChangeArrowheads="1"/>
          </p:cNvSpPr>
          <p:nvPr/>
        </p:nvSpPr>
        <p:spPr bwMode="auto">
          <a:xfrm>
            <a:off x="1143000" y="3429000"/>
            <a:ext cx="1676400" cy="4572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عاموس</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09" name="Rectangle 17"/>
          <p:cNvSpPr>
            <a:spLocks noChangeArrowheads="1"/>
          </p:cNvSpPr>
          <p:nvPr/>
        </p:nvSpPr>
        <p:spPr bwMode="auto">
          <a:xfrm>
            <a:off x="2438400" y="3429000"/>
            <a:ext cx="1676400" cy="4572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هوشع</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10" name="Rectangle 18"/>
          <p:cNvSpPr>
            <a:spLocks noChangeArrowheads="1"/>
          </p:cNvSpPr>
          <p:nvPr/>
        </p:nvSpPr>
        <p:spPr bwMode="auto">
          <a:xfrm>
            <a:off x="2743200" y="3771900"/>
            <a:ext cx="1676400" cy="4572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أشعياء</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11" name="Rectangle 19"/>
          <p:cNvSpPr>
            <a:spLocks noChangeArrowheads="1"/>
          </p:cNvSpPr>
          <p:nvPr/>
        </p:nvSpPr>
        <p:spPr bwMode="auto">
          <a:xfrm>
            <a:off x="2971800" y="4114800"/>
            <a:ext cx="1676400" cy="4572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ميخا</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12" name="Rectangle 20"/>
          <p:cNvSpPr>
            <a:spLocks noChangeArrowheads="1"/>
          </p:cNvSpPr>
          <p:nvPr/>
        </p:nvSpPr>
        <p:spPr bwMode="auto">
          <a:xfrm>
            <a:off x="5334000" y="4038600"/>
            <a:ext cx="1676400" cy="4572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ناحوم</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13" name="Rectangle 21"/>
          <p:cNvSpPr>
            <a:spLocks noChangeArrowheads="1"/>
          </p:cNvSpPr>
          <p:nvPr/>
        </p:nvSpPr>
        <p:spPr bwMode="auto">
          <a:xfrm>
            <a:off x="6781800" y="4038600"/>
            <a:ext cx="2057400" cy="5334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صفنيا</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14" name="Rectangle 22"/>
          <p:cNvSpPr>
            <a:spLocks noChangeArrowheads="1"/>
          </p:cNvSpPr>
          <p:nvPr/>
        </p:nvSpPr>
        <p:spPr bwMode="auto">
          <a:xfrm>
            <a:off x="-76200" y="5867400"/>
            <a:ext cx="2057400" cy="5334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حبقوق</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15" name="Rectangle 23"/>
          <p:cNvSpPr>
            <a:spLocks noChangeArrowheads="1"/>
          </p:cNvSpPr>
          <p:nvPr/>
        </p:nvSpPr>
        <p:spPr bwMode="auto">
          <a:xfrm>
            <a:off x="-76200" y="5486400"/>
            <a:ext cx="990600" cy="4572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يوئيل </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17" name="Rectangle 25"/>
          <p:cNvSpPr>
            <a:spLocks noChangeArrowheads="1"/>
          </p:cNvSpPr>
          <p:nvPr/>
        </p:nvSpPr>
        <p:spPr bwMode="auto">
          <a:xfrm>
            <a:off x="533400" y="4800600"/>
            <a:ext cx="2057400" cy="4572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إرميا</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18" name="Rectangle 26"/>
          <p:cNvSpPr>
            <a:spLocks noChangeArrowheads="1"/>
          </p:cNvSpPr>
          <p:nvPr/>
        </p:nvSpPr>
        <p:spPr bwMode="auto">
          <a:xfrm>
            <a:off x="1066800" y="5105400"/>
            <a:ext cx="1905000" cy="5334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pitchFamily="34" charset="0"/>
                <a:ea typeface="MS PGothic" pitchFamily="34" charset="-128"/>
                <a:cs typeface="Arial" pitchFamily="34" charset="0"/>
              </a:rPr>
              <a:t>مراثي</a:t>
            </a:r>
            <a:endParaRPr kumimoji="0" lang="en-US" sz="2800" b="0" i="0" u="none" strike="noStrike" kern="1200" cap="none" spc="0" normalizeH="0" baseline="0" noProof="0" dirty="0">
              <a:ln>
                <a:noFill/>
              </a:ln>
              <a:solidFill>
                <a:srgbClr val="FFFFFF"/>
              </a:solidFill>
              <a:effectLst/>
              <a:uLnTx/>
              <a:uFillTx/>
              <a:latin typeface="Arial" pitchFamily="34" charset="0"/>
              <a:ea typeface="MS PGothic" pitchFamily="34" charset="-128"/>
              <a:cs typeface="Arial" pitchFamily="34" charset="0"/>
            </a:endParaRPr>
          </a:p>
        </p:txBody>
      </p:sp>
      <p:sp>
        <p:nvSpPr>
          <p:cNvPr id="8219" name="Rectangle 27"/>
          <p:cNvSpPr>
            <a:spLocks noChangeArrowheads="1"/>
          </p:cNvSpPr>
          <p:nvPr/>
        </p:nvSpPr>
        <p:spPr bwMode="auto">
          <a:xfrm>
            <a:off x="1447800" y="5486400"/>
            <a:ext cx="1524000" cy="5334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دانيال</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20" name="Rectangle 28"/>
          <p:cNvSpPr>
            <a:spLocks noChangeArrowheads="1"/>
          </p:cNvSpPr>
          <p:nvPr/>
        </p:nvSpPr>
        <p:spPr bwMode="auto">
          <a:xfrm>
            <a:off x="1828800" y="5867400"/>
            <a:ext cx="1524000" cy="4572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حزقيال</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21" name="Rectangle 29"/>
          <p:cNvSpPr>
            <a:spLocks noChangeArrowheads="1"/>
          </p:cNvSpPr>
          <p:nvPr/>
        </p:nvSpPr>
        <p:spPr bwMode="auto">
          <a:xfrm>
            <a:off x="3063240" y="5445224"/>
            <a:ext cx="1341120" cy="457200"/>
          </a:xfrm>
          <a:prstGeom prst="rect">
            <a:avLst/>
          </a:prstGeom>
          <a:noFill/>
          <a:ln w="9525">
            <a:noFill/>
            <a:miter lim="800000"/>
            <a:headEnd/>
            <a:tailEnd/>
          </a:ln>
        </p:spPr>
        <p:txBody>
          <a:bodyPr/>
          <a:lstStyle/>
          <a:p>
            <a:pPr marL="0" marR="0" lvl="0" indent="0" algn="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pitchFamily="34" charset="0"/>
                <a:ea typeface="MS PGothic" pitchFamily="34" charset="-128"/>
                <a:cs typeface="Arial" pitchFamily="34" charset="0"/>
              </a:rPr>
              <a:t>حجي</a:t>
            </a:r>
            <a:endParaRPr kumimoji="0" lang="en-US" sz="2800" b="0" i="0" u="none" strike="noStrike" kern="1200" cap="none" spc="0" normalizeH="0" baseline="0" noProof="0" dirty="0">
              <a:ln>
                <a:noFill/>
              </a:ln>
              <a:solidFill>
                <a:srgbClr val="FFFFFF"/>
              </a:solidFill>
              <a:effectLst/>
              <a:uLnTx/>
              <a:uFillTx/>
              <a:latin typeface="Arial" pitchFamily="34" charset="0"/>
              <a:ea typeface="MS PGothic" pitchFamily="34" charset="-128"/>
              <a:cs typeface="Arial" pitchFamily="34" charset="0"/>
            </a:endParaRPr>
          </a:p>
        </p:txBody>
      </p:sp>
      <p:sp>
        <p:nvSpPr>
          <p:cNvPr id="8222" name="Rectangle 30"/>
          <p:cNvSpPr>
            <a:spLocks noChangeArrowheads="1"/>
          </p:cNvSpPr>
          <p:nvPr/>
        </p:nvSpPr>
        <p:spPr bwMode="auto">
          <a:xfrm>
            <a:off x="2880360" y="5848350"/>
            <a:ext cx="1524000" cy="457200"/>
          </a:xfrm>
          <a:prstGeom prst="rect">
            <a:avLst/>
          </a:prstGeom>
          <a:noFill/>
          <a:ln w="9525">
            <a:noFill/>
            <a:miter lim="800000"/>
            <a:headEnd/>
            <a:tailEnd/>
          </a:ln>
        </p:spPr>
        <p:txBody>
          <a:bodyPr/>
          <a:lstStyle/>
          <a:p>
            <a:pPr marL="0" marR="0" lvl="0" indent="0" algn="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زكريا</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23" name="Rectangle 31"/>
          <p:cNvSpPr>
            <a:spLocks noChangeArrowheads="1"/>
          </p:cNvSpPr>
          <p:nvPr/>
        </p:nvSpPr>
        <p:spPr bwMode="auto">
          <a:xfrm>
            <a:off x="6248400" y="5867400"/>
            <a:ext cx="1676400" cy="4572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ملاخي</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264222" name="Rectangle 32"/>
          <p:cNvSpPr>
            <a:spLocks noGrp="1" noChangeArrowheads="1"/>
          </p:cNvSpPr>
          <p:nvPr>
            <p:ph type="ctrTitle"/>
          </p:nvPr>
        </p:nvSpPr>
        <p:spPr>
          <a:xfrm>
            <a:off x="1600200" y="0"/>
            <a:ext cx="6477000" cy="914400"/>
          </a:xfrm>
          <a:solidFill>
            <a:schemeClr val="bg2"/>
          </a:solidFill>
        </p:spPr>
        <p:txBody>
          <a:bodyPr/>
          <a:lstStyle/>
          <a:p>
            <a:pPr eaLnBrk="1" hangingPunct="1"/>
            <a:r>
              <a:rPr kumimoji="1" lang="en-US" sz="4000">
                <a:solidFill>
                  <a:srgbClr val="000000"/>
                </a:solidFill>
                <a:latin typeface="Arial" pitchFamily="34" charset="0"/>
                <a:cs typeface="Arial" pitchFamily="34" charset="0"/>
              </a:rPr>
              <a:t>Placing the Prophets</a:t>
            </a:r>
            <a:endParaRPr kumimoji="1" lang="en-US" sz="4000">
              <a:latin typeface="Arial" pitchFamily="34" charset="0"/>
              <a:cs typeface="Arial" pitchFamily="34" charset="0"/>
            </a:endParaRPr>
          </a:p>
        </p:txBody>
      </p:sp>
      <p:sp>
        <p:nvSpPr>
          <p:cNvPr id="264223" name="Rectangle 33"/>
          <p:cNvSpPr>
            <a:spLocks noChangeArrowheads="1"/>
          </p:cNvSpPr>
          <p:nvPr/>
        </p:nvSpPr>
        <p:spPr bwMode="auto">
          <a:xfrm>
            <a:off x="0" y="762000"/>
            <a:ext cx="2143125" cy="6096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1" lang="ar-JO" sz="2800" b="0" i="0" u="none" strike="noStrike" kern="1200" cap="none" spc="0" normalizeH="0" baseline="0" noProof="0">
                <a:ln>
                  <a:noFill/>
                </a:ln>
                <a:solidFill>
                  <a:srgbClr val="EAEAEA"/>
                </a:solidFill>
                <a:effectLst/>
                <a:uLnTx/>
                <a:uFillTx/>
                <a:latin typeface="Arial" pitchFamily="34" charset="0"/>
                <a:ea typeface="MS PGothic" pitchFamily="34" charset="-128"/>
                <a:cs typeface="Arial" pitchFamily="34" charset="0"/>
              </a:rPr>
              <a:t>التواريخ الرئيسية</a:t>
            </a:r>
            <a:endParaRPr kumimoji="1" lang="en-US" sz="2800" b="0" i="0" u="none" strike="noStrike" kern="1200" cap="none" spc="0" normalizeH="0" baseline="0" noProof="0">
              <a:ln>
                <a:noFill/>
              </a:ln>
              <a:solidFill>
                <a:srgbClr val="EAEAEA"/>
              </a:solidFill>
              <a:effectLst/>
              <a:uLnTx/>
              <a:uFillTx/>
              <a:latin typeface="Arial" pitchFamily="34" charset="0"/>
              <a:ea typeface="MS PGothic" pitchFamily="34" charset="-128"/>
              <a:cs typeface="Arial" pitchFamily="34" charset="0"/>
            </a:endParaRPr>
          </a:p>
        </p:txBody>
      </p:sp>
      <p:sp>
        <p:nvSpPr>
          <p:cNvPr id="264224" name="WordArt 35"/>
          <p:cNvSpPr>
            <a:spLocks noChangeArrowheads="1" noChangeShapeType="1" noTextEdit="1"/>
          </p:cNvSpPr>
          <p:nvPr/>
        </p:nvSpPr>
        <p:spPr bwMode="auto">
          <a:xfrm>
            <a:off x="2362200" y="84138"/>
            <a:ext cx="4876800" cy="906462"/>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marL="0" marR="0" lvl="0" indent="0" algn="ctr" defTabSz="449263" rtl="1" eaLnBrk="1" fontAlgn="base" latinLnBrk="0" hangingPunct="1">
              <a:lnSpc>
                <a:spcPct val="100000"/>
              </a:lnSpc>
              <a:spcBef>
                <a:spcPct val="0"/>
              </a:spcBef>
              <a:spcAft>
                <a:spcPct val="0"/>
              </a:spcAft>
              <a:buClrTx/>
              <a:buSzTx/>
              <a:buFontTx/>
              <a:buNone/>
              <a:tabLst/>
              <a:defRPr/>
            </a:pPr>
            <a:r>
              <a:rPr kumimoji="0" lang="ar-JO" sz="3200" b="0" i="0" u="none" strike="noStrike" kern="10" cap="none" spc="0" normalizeH="0" baseline="0" noProof="0">
                <a:ln w="9525">
                  <a:round/>
                  <a:headEnd/>
                  <a:tailEnd/>
                </a:ln>
                <a:gradFill rotWithShape="1">
                  <a:gsLst>
                    <a:gs pos="0">
                      <a:srgbClr val="FFFFCC"/>
                    </a:gs>
                    <a:gs pos="100000">
                      <a:srgbClr val="FF9999"/>
                    </a:gs>
                  </a:gsLst>
                  <a:lin ang="5400000" scaled="1"/>
                </a:gradFill>
                <a:effectLst/>
                <a:uLnTx/>
                <a:uFillTx/>
                <a:latin typeface="Arial"/>
                <a:ea typeface="MS PGothic" pitchFamily="34" charset="-128"/>
                <a:cs typeface="Arial"/>
              </a:rPr>
              <a:t>ترتيب الأنبياء</a:t>
            </a:r>
          </a:p>
        </p:txBody>
      </p:sp>
    </p:spTree>
    <p:extLst>
      <p:ext uri="{BB962C8B-B14F-4D97-AF65-F5344CB8AC3E}">
        <p14:creationId xmlns:p14="http://schemas.microsoft.com/office/powerpoint/2010/main" val="2815221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03"/>
                                        </p:tgtEl>
                                        <p:attrNameLst>
                                          <p:attrName>style.visibility</p:attrName>
                                        </p:attrNameLst>
                                      </p:cBhvr>
                                      <p:to>
                                        <p:strVal val="visible"/>
                                      </p:to>
                                    </p:set>
                                    <p:anim calcmode="lin" valueType="num">
                                      <p:cBhvr additive="base">
                                        <p:cTn id="7" dur="500" fill="hold"/>
                                        <p:tgtEl>
                                          <p:spTgt spid="8203"/>
                                        </p:tgtEl>
                                        <p:attrNameLst>
                                          <p:attrName>ppt_x</p:attrName>
                                        </p:attrNameLst>
                                      </p:cBhvr>
                                      <p:tavLst>
                                        <p:tav tm="0">
                                          <p:val>
                                            <p:strVal val="0-#ppt_w/2"/>
                                          </p:val>
                                        </p:tav>
                                        <p:tav tm="100000">
                                          <p:val>
                                            <p:strVal val="#ppt_x"/>
                                          </p:val>
                                        </p:tav>
                                      </p:tavLst>
                                    </p:anim>
                                    <p:anim calcmode="lin" valueType="num">
                                      <p:cBhvr additive="base">
                                        <p:cTn id="8" dur="500" fill="hold"/>
                                        <p:tgtEl>
                                          <p:spTgt spid="820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04"/>
                                        </p:tgtEl>
                                        <p:attrNameLst>
                                          <p:attrName>style.visibility</p:attrName>
                                        </p:attrNameLst>
                                      </p:cBhvr>
                                      <p:to>
                                        <p:strVal val="visible"/>
                                      </p:to>
                                    </p:set>
                                    <p:anim calcmode="lin" valueType="num">
                                      <p:cBhvr additive="base">
                                        <p:cTn id="13" dur="500" fill="hold"/>
                                        <p:tgtEl>
                                          <p:spTgt spid="8204"/>
                                        </p:tgtEl>
                                        <p:attrNameLst>
                                          <p:attrName>ppt_x</p:attrName>
                                        </p:attrNameLst>
                                      </p:cBhvr>
                                      <p:tavLst>
                                        <p:tav tm="0">
                                          <p:val>
                                            <p:strVal val="0-#ppt_w/2"/>
                                          </p:val>
                                        </p:tav>
                                        <p:tav tm="100000">
                                          <p:val>
                                            <p:strVal val="#ppt_x"/>
                                          </p:val>
                                        </p:tav>
                                      </p:tavLst>
                                    </p:anim>
                                    <p:anim calcmode="lin" valueType="num">
                                      <p:cBhvr additive="base">
                                        <p:cTn id="14" dur="500" fill="hold"/>
                                        <p:tgtEl>
                                          <p:spTgt spid="820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05"/>
                                        </p:tgtEl>
                                        <p:attrNameLst>
                                          <p:attrName>style.visibility</p:attrName>
                                        </p:attrNameLst>
                                      </p:cBhvr>
                                      <p:to>
                                        <p:strVal val="visible"/>
                                      </p:to>
                                    </p:set>
                                    <p:anim calcmode="lin" valueType="num">
                                      <p:cBhvr additive="base">
                                        <p:cTn id="19" dur="500" fill="hold"/>
                                        <p:tgtEl>
                                          <p:spTgt spid="8205"/>
                                        </p:tgtEl>
                                        <p:attrNameLst>
                                          <p:attrName>ppt_x</p:attrName>
                                        </p:attrNameLst>
                                      </p:cBhvr>
                                      <p:tavLst>
                                        <p:tav tm="0">
                                          <p:val>
                                            <p:strVal val="0-#ppt_w/2"/>
                                          </p:val>
                                        </p:tav>
                                        <p:tav tm="100000">
                                          <p:val>
                                            <p:strVal val="#ppt_x"/>
                                          </p:val>
                                        </p:tav>
                                      </p:tavLst>
                                    </p:anim>
                                    <p:anim calcmode="lin" valueType="num">
                                      <p:cBhvr additive="base">
                                        <p:cTn id="20" dur="500" fill="hold"/>
                                        <p:tgtEl>
                                          <p:spTgt spid="820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206"/>
                                        </p:tgtEl>
                                        <p:attrNameLst>
                                          <p:attrName>style.visibility</p:attrName>
                                        </p:attrNameLst>
                                      </p:cBhvr>
                                      <p:to>
                                        <p:strVal val="visible"/>
                                      </p:to>
                                    </p:set>
                                    <p:anim calcmode="lin" valueType="num">
                                      <p:cBhvr additive="base">
                                        <p:cTn id="25" dur="500" fill="hold"/>
                                        <p:tgtEl>
                                          <p:spTgt spid="8206"/>
                                        </p:tgtEl>
                                        <p:attrNameLst>
                                          <p:attrName>ppt_x</p:attrName>
                                        </p:attrNameLst>
                                      </p:cBhvr>
                                      <p:tavLst>
                                        <p:tav tm="0">
                                          <p:val>
                                            <p:strVal val="0-#ppt_w/2"/>
                                          </p:val>
                                        </p:tav>
                                        <p:tav tm="100000">
                                          <p:val>
                                            <p:strVal val="#ppt_x"/>
                                          </p:val>
                                        </p:tav>
                                      </p:tavLst>
                                    </p:anim>
                                    <p:anim calcmode="lin" valueType="num">
                                      <p:cBhvr additive="base">
                                        <p:cTn id="26" dur="500" fill="hold"/>
                                        <p:tgtEl>
                                          <p:spTgt spid="820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207"/>
                                        </p:tgtEl>
                                        <p:attrNameLst>
                                          <p:attrName>style.visibility</p:attrName>
                                        </p:attrNameLst>
                                      </p:cBhvr>
                                      <p:to>
                                        <p:strVal val="visible"/>
                                      </p:to>
                                    </p:set>
                                    <p:anim calcmode="lin" valueType="num">
                                      <p:cBhvr additive="base">
                                        <p:cTn id="31" dur="500" fill="hold"/>
                                        <p:tgtEl>
                                          <p:spTgt spid="8207"/>
                                        </p:tgtEl>
                                        <p:attrNameLst>
                                          <p:attrName>ppt_x</p:attrName>
                                        </p:attrNameLst>
                                      </p:cBhvr>
                                      <p:tavLst>
                                        <p:tav tm="0">
                                          <p:val>
                                            <p:strVal val="0-#ppt_w/2"/>
                                          </p:val>
                                        </p:tav>
                                        <p:tav tm="100000">
                                          <p:val>
                                            <p:strVal val="#ppt_x"/>
                                          </p:val>
                                        </p:tav>
                                      </p:tavLst>
                                    </p:anim>
                                    <p:anim calcmode="lin" valueType="num">
                                      <p:cBhvr additive="base">
                                        <p:cTn id="32" dur="500" fill="hold"/>
                                        <p:tgtEl>
                                          <p:spTgt spid="820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208"/>
                                        </p:tgtEl>
                                        <p:attrNameLst>
                                          <p:attrName>style.visibility</p:attrName>
                                        </p:attrNameLst>
                                      </p:cBhvr>
                                      <p:to>
                                        <p:strVal val="visible"/>
                                      </p:to>
                                    </p:set>
                                    <p:anim calcmode="lin" valueType="num">
                                      <p:cBhvr additive="base">
                                        <p:cTn id="37" dur="500" fill="hold"/>
                                        <p:tgtEl>
                                          <p:spTgt spid="8208"/>
                                        </p:tgtEl>
                                        <p:attrNameLst>
                                          <p:attrName>ppt_x</p:attrName>
                                        </p:attrNameLst>
                                      </p:cBhvr>
                                      <p:tavLst>
                                        <p:tav tm="0">
                                          <p:val>
                                            <p:strVal val="0-#ppt_w/2"/>
                                          </p:val>
                                        </p:tav>
                                        <p:tav tm="100000">
                                          <p:val>
                                            <p:strVal val="#ppt_x"/>
                                          </p:val>
                                        </p:tav>
                                      </p:tavLst>
                                    </p:anim>
                                    <p:anim calcmode="lin" valueType="num">
                                      <p:cBhvr additive="base">
                                        <p:cTn id="38" dur="500" fill="hold"/>
                                        <p:tgtEl>
                                          <p:spTgt spid="8208"/>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209"/>
                                        </p:tgtEl>
                                        <p:attrNameLst>
                                          <p:attrName>style.visibility</p:attrName>
                                        </p:attrNameLst>
                                      </p:cBhvr>
                                      <p:to>
                                        <p:strVal val="visible"/>
                                      </p:to>
                                    </p:set>
                                    <p:anim calcmode="lin" valueType="num">
                                      <p:cBhvr additive="base">
                                        <p:cTn id="43" dur="500" fill="hold"/>
                                        <p:tgtEl>
                                          <p:spTgt spid="8209"/>
                                        </p:tgtEl>
                                        <p:attrNameLst>
                                          <p:attrName>ppt_x</p:attrName>
                                        </p:attrNameLst>
                                      </p:cBhvr>
                                      <p:tavLst>
                                        <p:tav tm="0">
                                          <p:val>
                                            <p:strVal val="0-#ppt_w/2"/>
                                          </p:val>
                                        </p:tav>
                                        <p:tav tm="100000">
                                          <p:val>
                                            <p:strVal val="#ppt_x"/>
                                          </p:val>
                                        </p:tav>
                                      </p:tavLst>
                                    </p:anim>
                                    <p:anim calcmode="lin" valueType="num">
                                      <p:cBhvr additive="base">
                                        <p:cTn id="44" dur="500" fill="hold"/>
                                        <p:tgtEl>
                                          <p:spTgt spid="8209"/>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210"/>
                                        </p:tgtEl>
                                        <p:attrNameLst>
                                          <p:attrName>style.visibility</p:attrName>
                                        </p:attrNameLst>
                                      </p:cBhvr>
                                      <p:to>
                                        <p:strVal val="visible"/>
                                      </p:to>
                                    </p:set>
                                    <p:anim calcmode="lin" valueType="num">
                                      <p:cBhvr additive="base">
                                        <p:cTn id="49" dur="500" fill="hold"/>
                                        <p:tgtEl>
                                          <p:spTgt spid="8210"/>
                                        </p:tgtEl>
                                        <p:attrNameLst>
                                          <p:attrName>ppt_x</p:attrName>
                                        </p:attrNameLst>
                                      </p:cBhvr>
                                      <p:tavLst>
                                        <p:tav tm="0">
                                          <p:val>
                                            <p:strVal val="0-#ppt_w/2"/>
                                          </p:val>
                                        </p:tav>
                                        <p:tav tm="100000">
                                          <p:val>
                                            <p:strVal val="#ppt_x"/>
                                          </p:val>
                                        </p:tav>
                                      </p:tavLst>
                                    </p:anim>
                                    <p:anim calcmode="lin" valueType="num">
                                      <p:cBhvr additive="base">
                                        <p:cTn id="50" dur="500" fill="hold"/>
                                        <p:tgtEl>
                                          <p:spTgt spid="8210"/>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8211"/>
                                        </p:tgtEl>
                                        <p:attrNameLst>
                                          <p:attrName>style.visibility</p:attrName>
                                        </p:attrNameLst>
                                      </p:cBhvr>
                                      <p:to>
                                        <p:strVal val="visible"/>
                                      </p:to>
                                    </p:set>
                                    <p:anim calcmode="lin" valueType="num">
                                      <p:cBhvr additive="base">
                                        <p:cTn id="55" dur="500" fill="hold"/>
                                        <p:tgtEl>
                                          <p:spTgt spid="8211"/>
                                        </p:tgtEl>
                                        <p:attrNameLst>
                                          <p:attrName>ppt_x</p:attrName>
                                        </p:attrNameLst>
                                      </p:cBhvr>
                                      <p:tavLst>
                                        <p:tav tm="0">
                                          <p:val>
                                            <p:strVal val="0-#ppt_w/2"/>
                                          </p:val>
                                        </p:tav>
                                        <p:tav tm="100000">
                                          <p:val>
                                            <p:strVal val="#ppt_x"/>
                                          </p:val>
                                        </p:tav>
                                      </p:tavLst>
                                    </p:anim>
                                    <p:anim calcmode="lin" valueType="num">
                                      <p:cBhvr additive="base">
                                        <p:cTn id="56" dur="500" fill="hold"/>
                                        <p:tgtEl>
                                          <p:spTgt spid="8211"/>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8212"/>
                                        </p:tgtEl>
                                        <p:attrNameLst>
                                          <p:attrName>style.visibility</p:attrName>
                                        </p:attrNameLst>
                                      </p:cBhvr>
                                      <p:to>
                                        <p:strVal val="visible"/>
                                      </p:to>
                                    </p:set>
                                    <p:anim calcmode="lin" valueType="num">
                                      <p:cBhvr additive="base">
                                        <p:cTn id="61" dur="500" fill="hold"/>
                                        <p:tgtEl>
                                          <p:spTgt spid="8212"/>
                                        </p:tgtEl>
                                        <p:attrNameLst>
                                          <p:attrName>ppt_x</p:attrName>
                                        </p:attrNameLst>
                                      </p:cBhvr>
                                      <p:tavLst>
                                        <p:tav tm="0">
                                          <p:val>
                                            <p:strVal val="0-#ppt_w/2"/>
                                          </p:val>
                                        </p:tav>
                                        <p:tav tm="100000">
                                          <p:val>
                                            <p:strVal val="#ppt_x"/>
                                          </p:val>
                                        </p:tav>
                                      </p:tavLst>
                                    </p:anim>
                                    <p:anim calcmode="lin" valueType="num">
                                      <p:cBhvr additive="base">
                                        <p:cTn id="62" dur="500" fill="hold"/>
                                        <p:tgtEl>
                                          <p:spTgt spid="8212"/>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8213"/>
                                        </p:tgtEl>
                                        <p:attrNameLst>
                                          <p:attrName>style.visibility</p:attrName>
                                        </p:attrNameLst>
                                      </p:cBhvr>
                                      <p:to>
                                        <p:strVal val="visible"/>
                                      </p:to>
                                    </p:set>
                                    <p:anim calcmode="lin" valueType="num">
                                      <p:cBhvr additive="base">
                                        <p:cTn id="67" dur="500" fill="hold"/>
                                        <p:tgtEl>
                                          <p:spTgt spid="8213"/>
                                        </p:tgtEl>
                                        <p:attrNameLst>
                                          <p:attrName>ppt_x</p:attrName>
                                        </p:attrNameLst>
                                      </p:cBhvr>
                                      <p:tavLst>
                                        <p:tav tm="0">
                                          <p:val>
                                            <p:strVal val="0-#ppt_w/2"/>
                                          </p:val>
                                        </p:tav>
                                        <p:tav tm="100000">
                                          <p:val>
                                            <p:strVal val="#ppt_x"/>
                                          </p:val>
                                        </p:tav>
                                      </p:tavLst>
                                    </p:anim>
                                    <p:anim calcmode="lin" valueType="num">
                                      <p:cBhvr additive="base">
                                        <p:cTn id="68" dur="500" fill="hold"/>
                                        <p:tgtEl>
                                          <p:spTgt spid="8213"/>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8215"/>
                                        </p:tgtEl>
                                        <p:attrNameLst>
                                          <p:attrName>style.visibility</p:attrName>
                                        </p:attrNameLst>
                                      </p:cBhvr>
                                      <p:to>
                                        <p:strVal val="visible"/>
                                      </p:to>
                                    </p:set>
                                    <p:anim calcmode="lin" valueType="num">
                                      <p:cBhvr additive="base">
                                        <p:cTn id="73" dur="500" fill="hold"/>
                                        <p:tgtEl>
                                          <p:spTgt spid="8215"/>
                                        </p:tgtEl>
                                        <p:attrNameLst>
                                          <p:attrName>ppt_x</p:attrName>
                                        </p:attrNameLst>
                                      </p:cBhvr>
                                      <p:tavLst>
                                        <p:tav tm="0">
                                          <p:val>
                                            <p:strVal val="0-#ppt_w/2"/>
                                          </p:val>
                                        </p:tav>
                                        <p:tav tm="100000">
                                          <p:val>
                                            <p:strVal val="#ppt_x"/>
                                          </p:val>
                                        </p:tav>
                                      </p:tavLst>
                                    </p:anim>
                                    <p:anim calcmode="lin" valueType="num">
                                      <p:cBhvr additive="base">
                                        <p:cTn id="74" dur="500" fill="hold"/>
                                        <p:tgtEl>
                                          <p:spTgt spid="8215"/>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8214"/>
                                        </p:tgtEl>
                                        <p:attrNameLst>
                                          <p:attrName>style.visibility</p:attrName>
                                        </p:attrNameLst>
                                      </p:cBhvr>
                                      <p:to>
                                        <p:strVal val="visible"/>
                                      </p:to>
                                    </p:set>
                                    <p:anim calcmode="lin" valueType="num">
                                      <p:cBhvr additive="base">
                                        <p:cTn id="79" dur="500" fill="hold"/>
                                        <p:tgtEl>
                                          <p:spTgt spid="8214"/>
                                        </p:tgtEl>
                                        <p:attrNameLst>
                                          <p:attrName>ppt_x</p:attrName>
                                        </p:attrNameLst>
                                      </p:cBhvr>
                                      <p:tavLst>
                                        <p:tav tm="0">
                                          <p:val>
                                            <p:strVal val="0-#ppt_w/2"/>
                                          </p:val>
                                        </p:tav>
                                        <p:tav tm="100000">
                                          <p:val>
                                            <p:strVal val="#ppt_x"/>
                                          </p:val>
                                        </p:tav>
                                      </p:tavLst>
                                    </p:anim>
                                    <p:anim calcmode="lin" valueType="num">
                                      <p:cBhvr additive="base">
                                        <p:cTn id="80" dur="500" fill="hold"/>
                                        <p:tgtEl>
                                          <p:spTgt spid="8214"/>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8217"/>
                                        </p:tgtEl>
                                        <p:attrNameLst>
                                          <p:attrName>style.visibility</p:attrName>
                                        </p:attrNameLst>
                                      </p:cBhvr>
                                      <p:to>
                                        <p:strVal val="visible"/>
                                      </p:to>
                                    </p:set>
                                    <p:anim calcmode="lin" valueType="num">
                                      <p:cBhvr additive="base">
                                        <p:cTn id="85" dur="500" fill="hold"/>
                                        <p:tgtEl>
                                          <p:spTgt spid="8217"/>
                                        </p:tgtEl>
                                        <p:attrNameLst>
                                          <p:attrName>ppt_x</p:attrName>
                                        </p:attrNameLst>
                                      </p:cBhvr>
                                      <p:tavLst>
                                        <p:tav tm="0">
                                          <p:val>
                                            <p:strVal val="0-#ppt_w/2"/>
                                          </p:val>
                                        </p:tav>
                                        <p:tav tm="100000">
                                          <p:val>
                                            <p:strVal val="#ppt_x"/>
                                          </p:val>
                                        </p:tav>
                                      </p:tavLst>
                                    </p:anim>
                                    <p:anim calcmode="lin" valueType="num">
                                      <p:cBhvr additive="base">
                                        <p:cTn id="86" dur="500" fill="hold"/>
                                        <p:tgtEl>
                                          <p:spTgt spid="8217"/>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8218"/>
                                        </p:tgtEl>
                                        <p:attrNameLst>
                                          <p:attrName>style.visibility</p:attrName>
                                        </p:attrNameLst>
                                      </p:cBhvr>
                                      <p:to>
                                        <p:strVal val="visible"/>
                                      </p:to>
                                    </p:set>
                                    <p:anim calcmode="lin" valueType="num">
                                      <p:cBhvr additive="base">
                                        <p:cTn id="91" dur="500" fill="hold"/>
                                        <p:tgtEl>
                                          <p:spTgt spid="8218"/>
                                        </p:tgtEl>
                                        <p:attrNameLst>
                                          <p:attrName>ppt_x</p:attrName>
                                        </p:attrNameLst>
                                      </p:cBhvr>
                                      <p:tavLst>
                                        <p:tav tm="0">
                                          <p:val>
                                            <p:strVal val="0-#ppt_w/2"/>
                                          </p:val>
                                        </p:tav>
                                        <p:tav tm="100000">
                                          <p:val>
                                            <p:strVal val="#ppt_x"/>
                                          </p:val>
                                        </p:tav>
                                      </p:tavLst>
                                    </p:anim>
                                    <p:anim calcmode="lin" valueType="num">
                                      <p:cBhvr additive="base">
                                        <p:cTn id="92" dur="500" fill="hold"/>
                                        <p:tgtEl>
                                          <p:spTgt spid="8218"/>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8219"/>
                                        </p:tgtEl>
                                        <p:attrNameLst>
                                          <p:attrName>style.visibility</p:attrName>
                                        </p:attrNameLst>
                                      </p:cBhvr>
                                      <p:to>
                                        <p:strVal val="visible"/>
                                      </p:to>
                                    </p:set>
                                    <p:anim calcmode="lin" valueType="num">
                                      <p:cBhvr additive="base">
                                        <p:cTn id="97" dur="500" fill="hold"/>
                                        <p:tgtEl>
                                          <p:spTgt spid="8219"/>
                                        </p:tgtEl>
                                        <p:attrNameLst>
                                          <p:attrName>ppt_x</p:attrName>
                                        </p:attrNameLst>
                                      </p:cBhvr>
                                      <p:tavLst>
                                        <p:tav tm="0">
                                          <p:val>
                                            <p:strVal val="0-#ppt_w/2"/>
                                          </p:val>
                                        </p:tav>
                                        <p:tav tm="100000">
                                          <p:val>
                                            <p:strVal val="#ppt_x"/>
                                          </p:val>
                                        </p:tav>
                                      </p:tavLst>
                                    </p:anim>
                                    <p:anim calcmode="lin" valueType="num">
                                      <p:cBhvr additive="base">
                                        <p:cTn id="98" dur="500" fill="hold"/>
                                        <p:tgtEl>
                                          <p:spTgt spid="8219"/>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8220"/>
                                        </p:tgtEl>
                                        <p:attrNameLst>
                                          <p:attrName>style.visibility</p:attrName>
                                        </p:attrNameLst>
                                      </p:cBhvr>
                                      <p:to>
                                        <p:strVal val="visible"/>
                                      </p:to>
                                    </p:set>
                                    <p:anim calcmode="lin" valueType="num">
                                      <p:cBhvr additive="base">
                                        <p:cTn id="103" dur="500" fill="hold"/>
                                        <p:tgtEl>
                                          <p:spTgt spid="8220"/>
                                        </p:tgtEl>
                                        <p:attrNameLst>
                                          <p:attrName>ppt_x</p:attrName>
                                        </p:attrNameLst>
                                      </p:cBhvr>
                                      <p:tavLst>
                                        <p:tav tm="0">
                                          <p:val>
                                            <p:strVal val="0-#ppt_w/2"/>
                                          </p:val>
                                        </p:tav>
                                        <p:tav tm="100000">
                                          <p:val>
                                            <p:strVal val="#ppt_x"/>
                                          </p:val>
                                        </p:tav>
                                      </p:tavLst>
                                    </p:anim>
                                    <p:anim calcmode="lin" valueType="num">
                                      <p:cBhvr additive="base">
                                        <p:cTn id="104" dur="500" fill="hold"/>
                                        <p:tgtEl>
                                          <p:spTgt spid="8220"/>
                                        </p:tgtEl>
                                        <p:attrNameLst>
                                          <p:attrName>ppt_y</p:attrName>
                                        </p:attrNameLst>
                                      </p:cBhvr>
                                      <p:tavLst>
                                        <p:tav tm="0">
                                          <p:val>
                                            <p:strVal val="#ppt_y"/>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8221"/>
                                        </p:tgtEl>
                                        <p:attrNameLst>
                                          <p:attrName>style.visibility</p:attrName>
                                        </p:attrNameLst>
                                      </p:cBhvr>
                                      <p:to>
                                        <p:strVal val="visible"/>
                                      </p:to>
                                    </p:set>
                                    <p:anim calcmode="lin" valueType="num">
                                      <p:cBhvr additive="base">
                                        <p:cTn id="109" dur="500" fill="hold"/>
                                        <p:tgtEl>
                                          <p:spTgt spid="8221"/>
                                        </p:tgtEl>
                                        <p:attrNameLst>
                                          <p:attrName>ppt_x</p:attrName>
                                        </p:attrNameLst>
                                      </p:cBhvr>
                                      <p:tavLst>
                                        <p:tav tm="0">
                                          <p:val>
                                            <p:strVal val="0-#ppt_w/2"/>
                                          </p:val>
                                        </p:tav>
                                        <p:tav tm="100000">
                                          <p:val>
                                            <p:strVal val="#ppt_x"/>
                                          </p:val>
                                        </p:tav>
                                      </p:tavLst>
                                    </p:anim>
                                    <p:anim calcmode="lin" valueType="num">
                                      <p:cBhvr additive="base">
                                        <p:cTn id="110" dur="500" fill="hold"/>
                                        <p:tgtEl>
                                          <p:spTgt spid="8221"/>
                                        </p:tgtEl>
                                        <p:attrNameLst>
                                          <p:attrName>ppt_y</p:attrName>
                                        </p:attrNameLst>
                                      </p:cBhvr>
                                      <p:tavLst>
                                        <p:tav tm="0">
                                          <p:val>
                                            <p:strVal val="#ppt_y"/>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8222"/>
                                        </p:tgtEl>
                                        <p:attrNameLst>
                                          <p:attrName>style.visibility</p:attrName>
                                        </p:attrNameLst>
                                      </p:cBhvr>
                                      <p:to>
                                        <p:strVal val="visible"/>
                                      </p:to>
                                    </p:set>
                                    <p:anim calcmode="lin" valueType="num">
                                      <p:cBhvr additive="base">
                                        <p:cTn id="115" dur="500" fill="hold"/>
                                        <p:tgtEl>
                                          <p:spTgt spid="8222"/>
                                        </p:tgtEl>
                                        <p:attrNameLst>
                                          <p:attrName>ppt_x</p:attrName>
                                        </p:attrNameLst>
                                      </p:cBhvr>
                                      <p:tavLst>
                                        <p:tav tm="0">
                                          <p:val>
                                            <p:strVal val="0-#ppt_w/2"/>
                                          </p:val>
                                        </p:tav>
                                        <p:tav tm="100000">
                                          <p:val>
                                            <p:strVal val="#ppt_x"/>
                                          </p:val>
                                        </p:tav>
                                      </p:tavLst>
                                    </p:anim>
                                    <p:anim calcmode="lin" valueType="num">
                                      <p:cBhvr additive="base">
                                        <p:cTn id="116" dur="500" fill="hold"/>
                                        <p:tgtEl>
                                          <p:spTgt spid="8222"/>
                                        </p:tgtEl>
                                        <p:attrNameLst>
                                          <p:attrName>ppt_y</p:attrName>
                                        </p:attrNameLst>
                                      </p:cBhvr>
                                      <p:tavLst>
                                        <p:tav tm="0">
                                          <p:val>
                                            <p:strVal val="#ppt_y"/>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8223"/>
                                        </p:tgtEl>
                                        <p:attrNameLst>
                                          <p:attrName>style.visibility</p:attrName>
                                        </p:attrNameLst>
                                      </p:cBhvr>
                                      <p:to>
                                        <p:strVal val="visible"/>
                                      </p:to>
                                    </p:set>
                                    <p:anim calcmode="lin" valueType="num">
                                      <p:cBhvr additive="base">
                                        <p:cTn id="121" dur="500" fill="hold"/>
                                        <p:tgtEl>
                                          <p:spTgt spid="8223"/>
                                        </p:tgtEl>
                                        <p:attrNameLst>
                                          <p:attrName>ppt_x</p:attrName>
                                        </p:attrNameLst>
                                      </p:cBhvr>
                                      <p:tavLst>
                                        <p:tav tm="0">
                                          <p:val>
                                            <p:strVal val="0-#ppt_w/2"/>
                                          </p:val>
                                        </p:tav>
                                        <p:tav tm="100000">
                                          <p:val>
                                            <p:strVal val="#ppt_x"/>
                                          </p:val>
                                        </p:tav>
                                      </p:tavLst>
                                    </p:anim>
                                    <p:anim calcmode="lin" valueType="num">
                                      <p:cBhvr additive="base">
                                        <p:cTn id="122" dur="500" fill="hold"/>
                                        <p:tgtEl>
                                          <p:spTgt spid="82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autoUpdateAnimBg="0"/>
      <p:bldP spid="8204" grpId="0" autoUpdateAnimBg="0"/>
      <p:bldP spid="8205" grpId="0" autoUpdateAnimBg="0"/>
      <p:bldP spid="8206" grpId="0" autoUpdateAnimBg="0"/>
      <p:bldP spid="8207" grpId="0" autoUpdateAnimBg="0"/>
      <p:bldP spid="8208" grpId="0" autoUpdateAnimBg="0"/>
      <p:bldP spid="8209" grpId="0" autoUpdateAnimBg="0"/>
      <p:bldP spid="8210" grpId="0" autoUpdateAnimBg="0"/>
      <p:bldP spid="8211" grpId="0" autoUpdateAnimBg="0"/>
      <p:bldP spid="8212" grpId="0" autoUpdateAnimBg="0"/>
      <p:bldP spid="8213" grpId="0" autoUpdateAnimBg="0"/>
      <p:bldP spid="8214" grpId="0" autoUpdateAnimBg="0"/>
      <p:bldP spid="8215" grpId="0" autoUpdateAnimBg="0"/>
      <p:bldP spid="8217" grpId="0" autoUpdateAnimBg="0"/>
      <p:bldP spid="8218" grpId="0" autoUpdateAnimBg="0"/>
      <p:bldP spid="8219" grpId="0" autoUpdateAnimBg="0"/>
      <p:bldP spid="8220" grpId="0" autoUpdateAnimBg="0"/>
      <p:bldP spid="8221" grpId="0" autoUpdateAnimBg="0"/>
      <p:bldP spid="8222" grpId="0" autoUpdateAnimBg="0"/>
      <p:bldP spid="822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vided Kingdom Regions.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5718"/>
            <a:ext cx="9141064" cy="6866182"/>
          </a:xfrm>
          <a:prstGeom prst="rect">
            <a:avLst/>
          </a:prstGeom>
        </p:spPr>
      </p:pic>
      <p:sp>
        <p:nvSpPr>
          <p:cNvPr id="900098" name="Rectangle 2"/>
          <p:cNvSpPr>
            <a:spLocks noGrp="1" noChangeArrowheads="1"/>
          </p:cNvSpPr>
          <p:nvPr>
            <p:ph type="ctrTitle"/>
          </p:nvPr>
        </p:nvSpPr>
        <p:spPr>
          <a:xfrm>
            <a:off x="133685" y="90752"/>
            <a:ext cx="4450001" cy="2203339"/>
          </a:xfrm>
          <a:effectLst>
            <a:outerShdw blurRad="63500" dist="35921" dir="2700000" algn="ctr" rotWithShape="0">
              <a:schemeClr val="tx2">
                <a:alpha val="74998"/>
              </a:schemeClr>
            </a:outerShdw>
          </a:effectLst>
        </p:spPr>
        <p:txBody>
          <a:bodyPr anchor="t"/>
          <a:lstStyle/>
          <a:p>
            <a:pPr>
              <a:defRPr/>
            </a:pPr>
            <a:r>
              <a:rPr lang="ar-JO" b="1" dirty="0">
                <a:effectLst>
                  <a:glow rad="228600">
                    <a:schemeClr val="accent4">
                      <a:satMod val="175000"/>
                      <a:alpha val="91000"/>
                    </a:schemeClr>
                  </a:glow>
                </a:effectLst>
                <a:latin typeface="Arial" panose="020B0604020202020204" pitchFamily="34" charset="0"/>
                <a:ea typeface="ＭＳ Ｐゴシック" charset="0"/>
                <a:cs typeface="Arial" panose="020B0604020202020204" pitchFamily="34" charset="0"/>
              </a:rPr>
              <a:t>لمن</a:t>
            </a:r>
            <a:br>
              <a:rPr lang="ar-JO" b="1" dirty="0">
                <a:effectLst>
                  <a:glow rad="228600">
                    <a:schemeClr val="accent4">
                      <a:satMod val="175000"/>
                      <a:alpha val="91000"/>
                    </a:schemeClr>
                  </a:glow>
                </a:effectLst>
                <a:latin typeface="Arial" panose="020B0604020202020204" pitchFamily="34" charset="0"/>
                <a:ea typeface="ＭＳ Ｐゴシック" charset="0"/>
                <a:cs typeface="Arial" panose="020B0604020202020204" pitchFamily="34" charset="0"/>
              </a:rPr>
            </a:br>
            <a:r>
              <a:rPr lang="ar-JO" b="1" dirty="0">
                <a:effectLst>
                  <a:glow rad="228600">
                    <a:schemeClr val="accent4">
                      <a:satMod val="175000"/>
                      <a:alpha val="91000"/>
                    </a:schemeClr>
                  </a:glow>
                </a:effectLst>
                <a:latin typeface="Arial" panose="020B0604020202020204" pitchFamily="34" charset="0"/>
                <a:ea typeface="ＭＳ Ｐゴシック" charset="0"/>
                <a:cs typeface="Arial" panose="020B0604020202020204" pitchFamily="34" charset="0"/>
              </a:rPr>
              <a:t>يخدم</a:t>
            </a:r>
            <a:br>
              <a:rPr lang="ar-JO" b="1" dirty="0">
                <a:effectLst>
                  <a:glow rad="228600">
                    <a:schemeClr val="accent4">
                      <a:satMod val="175000"/>
                      <a:alpha val="91000"/>
                    </a:schemeClr>
                  </a:glow>
                </a:effectLst>
                <a:latin typeface="Arial" panose="020B0604020202020204" pitchFamily="34" charset="0"/>
                <a:ea typeface="ＭＳ Ｐゴシック" charset="0"/>
                <a:cs typeface="Arial" panose="020B0604020202020204" pitchFamily="34" charset="0"/>
              </a:rPr>
            </a:br>
            <a:r>
              <a:rPr lang="ar-JO" b="1" dirty="0">
                <a:effectLst>
                  <a:glow rad="228600">
                    <a:schemeClr val="accent4">
                      <a:satMod val="175000"/>
                      <a:alpha val="91000"/>
                    </a:schemeClr>
                  </a:glow>
                </a:effectLst>
                <a:latin typeface="Arial" panose="020B0604020202020204" pitchFamily="34" charset="0"/>
                <a:ea typeface="ＭＳ Ｐゴシック" charset="0"/>
                <a:cs typeface="Arial" panose="020B0604020202020204" pitchFamily="34" charset="0"/>
              </a:rPr>
              <a:t>الأنبياء</a:t>
            </a:r>
            <a:endParaRPr lang="en-US" b="1" dirty="0">
              <a:effectLst>
                <a:glow rad="228600">
                  <a:schemeClr val="accent4">
                    <a:satMod val="175000"/>
                    <a:alpha val="91000"/>
                  </a:schemeClr>
                </a:glow>
              </a:effectLst>
              <a:latin typeface="Arial" panose="020B0604020202020204" pitchFamily="34" charset="0"/>
              <a:ea typeface="ＭＳ Ｐゴシック" charset="0"/>
              <a:cs typeface="Arial" panose="020B0604020202020204" pitchFamily="34" charset="0"/>
            </a:endParaRPr>
          </a:p>
        </p:txBody>
      </p:sp>
      <p:sp>
        <p:nvSpPr>
          <p:cNvPr id="10" name="Text Box 6"/>
          <p:cNvSpPr txBox="1">
            <a:spLocks noChangeArrowheads="1"/>
          </p:cNvSpPr>
          <p:nvPr/>
        </p:nvSpPr>
        <p:spPr bwMode="auto">
          <a:xfrm>
            <a:off x="4751614" y="3533109"/>
            <a:ext cx="2667000"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ar-JO" sz="32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a:ea typeface="Osaka" charset="0"/>
                <a:cs typeface="Arial"/>
              </a:rPr>
              <a:t>يهوذا</a:t>
            </a:r>
            <a:endParaRPr kumimoji="0" lang="en-US" sz="32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a:ea typeface="Osaka" charset="0"/>
              <a:cs typeface="Arial"/>
            </a:endParaRPr>
          </a:p>
        </p:txBody>
      </p:sp>
      <p:sp>
        <p:nvSpPr>
          <p:cNvPr id="12" name="Text Box 8"/>
          <p:cNvSpPr txBox="1">
            <a:spLocks noChangeArrowheads="1"/>
          </p:cNvSpPr>
          <p:nvPr/>
        </p:nvSpPr>
        <p:spPr bwMode="auto">
          <a:xfrm>
            <a:off x="5162630" y="2687637"/>
            <a:ext cx="26670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ar-JO" sz="32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a:ea typeface="Osaka" charset="0"/>
                <a:cs typeface="Arial"/>
              </a:rPr>
              <a:t>إسرائيل</a:t>
            </a:r>
            <a:endParaRPr kumimoji="0" lang="en-US" sz="32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a:ea typeface="Osaka" charset="0"/>
              <a:cs typeface="Arial"/>
            </a:endParaRPr>
          </a:p>
        </p:txBody>
      </p:sp>
      <p:sp>
        <p:nvSpPr>
          <p:cNvPr id="49" name="Text Box 2"/>
          <p:cNvSpPr txBox="1">
            <a:spLocks noChangeArrowheads="1"/>
          </p:cNvSpPr>
          <p:nvPr/>
        </p:nvSpPr>
        <p:spPr bwMode="auto">
          <a:xfrm>
            <a:off x="8388756" y="13061"/>
            <a:ext cx="704039" cy="461665"/>
          </a:xfrm>
          <a:prstGeom prst="rect">
            <a:avLst/>
          </a:prstGeom>
          <a:solidFill>
            <a:srgbClr val="000000"/>
          </a:solidFill>
          <a:ln>
            <a:noFill/>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ar-JO" sz="24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charset="0"/>
                <a:ea typeface="ＭＳ Ｐゴシック" charset="0"/>
                <a:cs typeface="Arial" charset="0"/>
              </a:rPr>
              <a:t>443</a:t>
            </a:r>
            <a:endParaRPr kumimoji="0" lang="en-US" sz="24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charset="0"/>
              <a:ea typeface="ＭＳ Ｐゴシック" charset="0"/>
              <a:cs typeface="Arial" charset="0"/>
            </a:endParaRPr>
          </a:p>
        </p:txBody>
      </p:sp>
      <p:sp>
        <p:nvSpPr>
          <p:cNvPr id="13" name="Text Box 6"/>
          <p:cNvSpPr txBox="1">
            <a:spLocks noChangeArrowheads="1"/>
          </p:cNvSpPr>
          <p:nvPr/>
        </p:nvSpPr>
        <p:spPr bwMode="auto">
          <a:xfrm>
            <a:off x="6719951" y="2960415"/>
            <a:ext cx="2468216"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ar-JO" sz="32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a:ea typeface="Osaka" charset="0"/>
                <a:cs typeface="Arial"/>
              </a:rPr>
              <a:t>عمّون</a:t>
            </a:r>
            <a:endParaRPr kumimoji="0" lang="en-US" sz="32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a:ea typeface="Osaka" charset="0"/>
              <a:cs typeface="Arial"/>
            </a:endParaRPr>
          </a:p>
        </p:txBody>
      </p:sp>
      <p:sp>
        <p:nvSpPr>
          <p:cNvPr id="14" name="Text Box 8"/>
          <p:cNvSpPr txBox="1">
            <a:spLocks noChangeArrowheads="1"/>
          </p:cNvSpPr>
          <p:nvPr/>
        </p:nvSpPr>
        <p:spPr bwMode="auto">
          <a:xfrm>
            <a:off x="6819343" y="1012070"/>
            <a:ext cx="2468216"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ar-JO" sz="32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a:ea typeface="Osaka" charset="0"/>
                <a:cs typeface="Arial"/>
              </a:rPr>
              <a:t>آرام</a:t>
            </a:r>
            <a:endParaRPr kumimoji="0" lang="en-US" sz="32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a:ea typeface="Osaka" charset="0"/>
              <a:cs typeface="Arial"/>
            </a:endParaRPr>
          </a:p>
        </p:txBody>
      </p:sp>
      <p:sp>
        <p:nvSpPr>
          <p:cNvPr id="15" name="Text Box 6"/>
          <p:cNvSpPr txBox="1">
            <a:spLocks noChangeArrowheads="1"/>
          </p:cNvSpPr>
          <p:nvPr/>
        </p:nvSpPr>
        <p:spPr bwMode="auto">
          <a:xfrm>
            <a:off x="5354263" y="5828827"/>
            <a:ext cx="2468216"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ar-JO" sz="32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a:ea typeface="Osaka" charset="0"/>
                <a:cs typeface="Arial"/>
              </a:rPr>
              <a:t>أدوم</a:t>
            </a:r>
            <a:endParaRPr kumimoji="0" lang="en-US" sz="32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a:ea typeface="Osaka" charset="0"/>
              <a:cs typeface="Arial"/>
            </a:endParaRPr>
          </a:p>
        </p:txBody>
      </p:sp>
      <p:sp>
        <p:nvSpPr>
          <p:cNvPr id="16" name="Text Box 8"/>
          <p:cNvSpPr txBox="1">
            <a:spLocks noChangeArrowheads="1"/>
          </p:cNvSpPr>
          <p:nvPr/>
        </p:nvSpPr>
        <p:spPr bwMode="auto">
          <a:xfrm>
            <a:off x="5695665" y="4942373"/>
            <a:ext cx="2468216"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ar-JO" sz="32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a:ea typeface="Osaka" charset="0"/>
                <a:cs typeface="Arial"/>
              </a:rPr>
              <a:t>موآب</a:t>
            </a:r>
            <a:endParaRPr kumimoji="0" lang="en-US" sz="32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a:ea typeface="Osaka" charset="0"/>
              <a:cs typeface="Arial"/>
            </a:endParaRPr>
          </a:p>
        </p:txBody>
      </p:sp>
      <p:sp>
        <p:nvSpPr>
          <p:cNvPr id="17" name="Text Box 6"/>
          <p:cNvSpPr txBox="1">
            <a:spLocks noChangeArrowheads="1"/>
          </p:cNvSpPr>
          <p:nvPr/>
        </p:nvSpPr>
        <p:spPr bwMode="auto">
          <a:xfrm>
            <a:off x="984626" y="5896806"/>
            <a:ext cx="2468216"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ar-JO" sz="32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panose="020B0604020202020204" pitchFamily="34" charset="0"/>
                <a:ea typeface="Osaka" charset="0"/>
                <a:cs typeface="Arial" panose="020B0604020202020204" pitchFamily="34" charset="0"/>
              </a:rPr>
              <a:t>مصر</a:t>
            </a:r>
            <a:endParaRPr kumimoji="0" lang="en-US" sz="32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panose="020B0604020202020204" pitchFamily="34" charset="0"/>
              <a:ea typeface="Osaka" charset="0"/>
              <a:cs typeface="Arial" panose="020B0604020202020204" pitchFamily="34" charset="0"/>
            </a:endParaRPr>
          </a:p>
        </p:txBody>
      </p:sp>
      <p:sp>
        <p:nvSpPr>
          <p:cNvPr id="19" name="Text Box 8"/>
          <p:cNvSpPr txBox="1">
            <a:spLocks noChangeArrowheads="1"/>
          </p:cNvSpPr>
          <p:nvPr/>
        </p:nvSpPr>
        <p:spPr bwMode="auto">
          <a:xfrm rot="17809876">
            <a:off x="5011128" y="230493"/>
            <a:ext cx="1998527"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ar-JO" sz="32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a:ea typeface="Osaka" charset="0"/>
                <a:cs typeface="Arial"/>
              </a:rPr>
              <a:t>فينيقيا</a:t>
            </a:r>
            <a:endParaRPr kumimoji="0" lang="en-US" sz="32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a:ea typeface="Osaka" charset="0"/>
              <a:cs typeface="Arial"/>
            </a:endParaRPr>
          </a:p>
        </p:txBody>
      </p:sp>
      <p:sp>
        <p:nvSpPr>
          <p:cNvPr id="20" name="Text Box 3"/>
          <p:cNvSpPr txBox="1">
            <a:spLocks noChangeArrowheads="1"/>
          </p:cNvSpPr>
          <p:nvPr/>
        </p:nvSpPr>
        <p:spPr bwMode="auto">
          <a:xfrm>
            <a:off x="4675825" y="2970174"/>
            <a:ext cx="1329861"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panose="020B0604020202020204" pitchFamily="34" charset="0"/>
                <a:ea typeface="ＭＳ Ｐゴシック" charset="0"/>
                <a:cs typeface="Arial" panose="020B0604020202020204" pitchFamily="34" charset="0"/>
              </a:rPr>
              <a:t>عاموس</a:t>
            </a:r>
            <a:endParaRPr kumimoji="0" lang="en-US" sz="32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panose="020B0604020202020204" pitchFamily="34" charset="0"/>
              <a:ea typeface="ＭＳ Ｐゴシック" charset="0"/>
              <a:cs typeface="Arial" panose="020B0604020202020204" pitchFamily="34" charset="0"/>
            </a:endParaRPr>
          </a:p>
        </p:txBody>
      </p:sp>
      <p:sp>
        <p:nvSpPr>
          <p:cNvPr id="21" name="Text Box 4"/>
          <p:cNvSpPr txBox="1">
            <a:spLocks noChangeArrowheads="1"/>
          </p:cNvSpPr>
          <p:nvPr/>
        </p:nvSpPr>
        <p:spPr bwMode="auto">
          <a:xfrm>
            <a:off x="4889241" y="2589174"/>
            <a:ext cx="1161365"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panose="020B0604020202020204" pitchFamily="34" charset="0"/>
                <a:ea typeface="ＭＳ Ｐゴシック" charset="0"/>
                <a:cs typeface="Arial" panose="020B0604020202020204" pitchFamily="34" charset="0"/>
              </a:rPr>
              <a:t>هوشع</a:t>
            </a:r>
            <a:endParaRPr kumimoji="0" lang="en-US" sz="32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panose="020B0604020202020204" pitchFamily="34" charset="0"/>
              <a:ea typeface="ＭＳ Ｐゴシック" charset="0"/>
              <a:cs typeface="Arial" panose="020B0604020202020204" pitchFamily="34" charset="0"/>
            </a:endParaRPr>
          </a:p>
        </p:txBody>
      </p:sp>
      <p:sp>
        <p:nvSpPr>
          <p:cNvPr id="22" name="Text Box 5"/>
          <p:cNvSpPr txBox="1">
            <a:spLocks noChangeArrowheads="1"/>
          </p:cNvSpPr>
          <p:nvPr/>
        </p:nvSpPr>
        <p:spPr bwMode="auto">
          <a:xfrm>
            <a:off x="4212210" y="3267075"/>
            <a:ext cx="246063" cy="584200"/>
          </a:xfrm>
          <a:prstGeom prst="rect">
            <a:avLst/>
          </a:prstGeom>
          <a:noFill/>
          <a:ln w="9525">
            <a:noFill/>
            <a:miter lim="800000"/>
            <a:headEnd/>
            <a:tailEnd/>
          </a:ln>
          <a:effectLst>
            <a:outerShdw blurRad="63500" dist="35921" dir="2700000" algn="ctr" rotWithShape="0">
              <a:srgbClr val="FFFFFF">
                <a:alpha val="74998"/>
              </a:srgbClr>
            </a:outerShdw>
          </a:effec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chemeClr val="bg1"/>
              </a:solidFill>
              <a:effectLst>
                <a:glow rad="228600">
                  <a:schemeClr val="accent4">
                    <a:satMod val="175000"/>
                    <a:alpha val="91000"/>
                  </a:schemeClr>
                </a:glow>
              </a:effectLst>
              <a:uLnTx/>
              <a:uFillTx/>
              <a:latin typeface="Comic Sans MS" pitchFamily="-128" charset="0"/>
              <a:ea typeface="Osaka" charset="0"/>
              <a:cs typeface="Osaka" charset="0"/>
            </a:endParaRPr>
          </a:p>
        </p:txBody>
      </p:sp>
      <p:sp>
        <p:nvSpPr>
          <p:cNvPr id="23" name="Text Box 6"/>
          <p:cNvSpPr txBox="1">
            <a:spLocks noChangeArrowheads="1"/>
          </p:cNvSpPr>
          <p:nvPr/>
        </p:nvSpPr>
        <p:spPr bwMode="auto">
          <a:xfrm>
            <a:off x="4239520" y="3514725"/>
            <a:ext cx="1388731" cy="523220"/>
          </a:xfrm>
          <a:prstGeom prst="rect">
            <a:avLst/>
          </a:prstGeom>
          <a:noFill/>
          <a:ln w="9525">
            <a:noFill/>
            <a:miter lim="800000"/>
            <a:headEnd/>
            <a:tailEnd/>
          </a:ln>
          <a:effectLst>
            <a:outerShdw blurRad="63500" dist="35921" dir="2700000" algn="ctr" rotWithShape="0">
              <a:srgbClr val="FFFFFF">
                <a:alpha val="74998"/>
              </a:srgbClr>
            </a:outerShdw>
          </a:effec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panose="020B0604020202020204" pitchFamily="34" charset="0"/>
                <a:ea typeface="Osaka" charset="0"/>
                <a:cs typeface="Arial" panose="020B0604020202020204" pitchFamily="34" charset="0"/>
              </a:rPr>
              <a:t>ميخا</a:t>
            </a:r>
            <a:endParaRPr kumimoji="0" lang="en-US" sz="28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panose="020B0604020202020204" pitchFamily="34" charset="0"/>
              <a:ea typeface="Osaka" charset="0"/>
              <a:cs typeface="Arial" panose="020B0604020202020204" pitchFamily="34" charset="0"/>
            </a:endParaRPr>
          </a:p>
        </p:txBody>
      </p:sp>
      <p:sp>
        <p:nvSpPr>
          <p:cNvPr id="24" name="Text Box 7"/>
          <p:cNvSpPr txBox="1">
            <a:spLocks noChangeArrowheads="1"/>
          </p:cNvSpPr>
          <p:nvPr/>
        </p:nvSpPr>
        <p:spPr bwMode="auto">
          <a:xfrm>
            <a:off x="2462496" y="3943350"/>
            <a:ext cx="1464920" cy="523220"/>
          </a:xfrm>
          <a:prstGeom prst="rect">
            <a:avLst/>
          </a:prstGeom>
          <a:noFill/>
          <a:ln w="9525">
            <a:noFill/>
            <a:miter lim="800000"/>
            <a:headEnd/>
            <a:tailEnd/>
          </a:ln>
          <a:effectLst>
            <a:outerShdw blurRad="63500" dist="35921" dir="2700000" algn="ctr" rotWithShape="0">
              <a:srgbClr val="FFFFFF">
                <a:alpha val="74998"/>
              </a:srgbClr>
            </a:outerShdw>
          </a:effec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panose="020B0604020202020204" pitchFamily="34" charset="0"/>
                <a:ea typeface="Osaka" charset="0"/>
                <a:cs typeface="Arial" panose="020B0604020202020204" pitchFamily="34" charset="0"/>
              </a:rPr>
              <a:t>إشعياء</a:t>
            </a:r>
            <a:endParaRPr kumimoji="0" lang="en-US" sz="28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panose="020B0604020202020204" pitchFamily="34" charset="0"/>
              <a:ea typeface="Osaka" charset="0"/>
              <a:cs typeface="Arial" panose="020B0604020202020204" pitchFamily="34" charset="0"/>
            </a:endParaRPr>
          </a:p>
        </p:txBody>
      </p:sp>
      <p:sp>
        <p:nvSpPr>
          <p:cNvPr id="25" name="Rectangle 8"/>
          <p:cNvSpPr>
            <a:spLocks noChangeArrowheads="1"/>
          </p:cNvSpPr>
          <p:nvPr/>
        </p:nvSpPr>
        <p:spPr bwMode="auto">
          <a:xfrm>
            <a:off x="5776716" y="6368680"/>
            <a:ext cx="1828553" cy="523220"/>
          </a:xfrm>
          <a:prstGeom prst="rect">
            <a:avLst/>
          </a:prstGeom>
          <a:noFill/>
          <a:ln w="9525">
            <a:noFill/>
            <a:miter lim="800000"/>
            <a:headEnd/>
            <a:tailEnd/>
          </a:ln>
          <a:effectLst>
            <a:outerShdw blurRad="63500" dist="35921" dir="2700000" algn="ctr" rotWithShape="0">
              <a:srgbClr val="FFFFFF">
                <a:alpha val="74998"/>
              </a:srgb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ar-JO" sz="28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Comic Sans MS" pitchFamily="-128" charset="0"/>
                <a:ea typeface="Osaka" charset="0"/>
                <a:cs typeface="Osaka" charset="0"/>
              </a:rPr>
              <a:t>عُوبديا</a:t>
            </a:r>
            <a:endParaRPr kumimoji="0" lang="en-US" sz="28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Comic Sans MS" pitchFamily="-128" charset="0"/>
              <a:ea typeface="Osaka" charset="0"/>
              <a:cs typeface="Osaka" charset="0"/>
            </a:endParaRPr>
          </a:p>
        </p:txBody>
      </p:sp>
      <p:sp>
        <p:nvSpPr>
          <p:cNvPr id="26" name="Text Box 9"/>
          <p:cNvSpPr txBox="1">
            <a:spLocks noChangeArrowheads="1"/>
          </p:cNvSpPr>
          <p:nvPr/>
        </p:nvSpPr>
        <p:spPr bwMode="auto">
          <a:xfrm>
            <a:off x="4364610" y="3419475"/>
            <a:ext cx="246063" cy="584200"/>
          </a:xfrm>
          <a:prstGeom prst="rect">
            <a:avLst/>
          </a:prstGeom>
          <a:noFill/>
          <a:ln w="9525">
            <a:noFill/>
            <a:miter lim="800000"/>
            <a:headEnd/>
            <a:tailEnd/>
          </a:ln>
          <a:effectLst>
            <a:outerShdw blurRad="63500" dist="35921" dir="2700000" algn="ctr" rotWithShape="0">
              <a:srgbClr val="FFFFFF">
                <a:alpha val="74998"/>
              </a:srgbClr>
            </a:outerShdw>
          </a:effec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chemeClr val="bg1"/>
              </a:solidFill>
              <a:effectLst>
                <a:glow rad="228600">
                  <a:schemeClr val="accent4">
                    <a:satMod val="175000"/>
                    <a:alpha val="91000"/>
                  </a:schemeClr>
                </a:glow>
              </a:effectLst>
              <a:uLnTx/>
              <a:uFillTx/>
              <a:latin typeface="Comic Sans MS" pitchFamily="-128" charset="0"/>
              <a:ea typeface="Osaka" charset="0"/>
              <a:cs typeface="Osaka" charset="0"/>
            </a:endParaRPr>
          </a:p>
        </p:txBody>
      </p:sp>
      <p:sp>
        <p:nvSpPr>
          <p:cNvPr id="27" name="Rectangle 10"/>
          <p:cNvSpPr>
            <a:spLocks noChangeArrowheads="1"/>
          </p:cNvSpPr>
          <p:nvPr/>
        </p:nvSpPr>
        <p:spPr bwMode="auto">
          <a:xfrm>
            <a:off x="4239520" y="3943350"/>
            <a:ext cx="2219891" cy="523220"/>
          </a:xfrm>
          <a:prstGeom prst="rect">
            <a:avLst/>
          </a:prstGeom>
          <a:noFill/>
          <a:ln w="9525">
            <a:noFill/>
            <a:miter lim="800000"/>
            <a:headEnd/>
            <a:tailEnd/>
          </a:ln>
          <a:effectLst>
            <a:outerShdw blurRad="63500" dist="35921" dir="2700000" algn="ctr" rotWithShape="0">
              <a:srgbClr val="FFFFFF">
                <a:alpha val="74998"/>
              </a:srgbClr>
            </a:outerShdw>
          </a:effec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panose="020B0604020202020204" pitchFamily="34" charset="0"/>
                <a:ea typeface="Osaka" charset="0"/>
                <a:cs typeface="Arial" panose="020B0604020202020204" pitchFamily="34" charset="0"/>
              </a:rPr>
              <a:t>صفنيا</a:t>
            </a:r>
            <a:endParaRPr kumimoji="0" lang="en-US" sz="28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panose="020B0604020202020204" pitchFamily="34" charset="0"/>
              <a:ea typeface="Osaka" charset="0"/>
              <a:cs typeface="Arial" panose="020B0604020202020204" pitchFamily="34" charset="0"/>
            </a:endParaRPr>
          </a:p>
        </p:txBody>
      </p:sp>
      <p:sp>
        <p:nvSpPr>
          <p:cNvPr id="28" name="Rectangle 11"/>
          <p:cNvSpPr>
            <a:spLocks noChangeArrowheads="1"/>
          </p:cNvSpPr>
          <p:nvPr/>
        </p:nvSpPr>
        <p:spPr bwMode="auto">
          <a:xfrm>
            <a:off x="2462496" y="4391025"/>
            <a:ext cx="2055391" cy="523220"/>
          </a:xfrm>
          <a:prstGeom prst="rect">
            <a:avLst/>
          </a:prstGeom>
          <a:noFill/>
          <a:ln w="9525">
            <a:noFill/>
            <a:miter lim="800000"/>
            <a:headEnd/>
            <a:tailEnd/>
          </a:ln>
          <a:effectLst>
            <a:outerShdw blurRad="63500" dist="35921" dir="2700000" algn="ctr" rotWithShape="0">
              <a:srgbClr val="FFFFFF">
                <a:alpha val="74998"/>
              </a:srgbClr>
            </a:outerShdw>
          </a:effec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panose="020B0604020202020204" pitchFamily="34" charset="0"/>
                <a:ea typeface="Osaka" charset="0"/>
                <a:cs typeface="Arial" panose="020B0604020202020204" pitchFamily="34" charset="0"/>
              </a:rPr>
              <a:t>إرميا</a:t>
            </a:r>
            <a:endParaRPr kumimoji="0" lang="en-US" sz="28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panose="020B0604020202020204" pitchFamily="34" charset="0"/>
              <a:ea typeface="Osaka" charset="0"/>
              <a:cs typeface="Arial" panose="020B0604020202020204" pitchFamily="34" charset="0"/>
            </a:endParaRPr>
          </a:p>
        </p:txBody>
      </p:sp>
      <p:sp>
        <p:nvSpPr>
          <p:cNvPr id="29" name="Rectangle 12"/>
          <p:cNvSpPr>
            <a:spLocks noChangeArrowheads="1"/>
          </p:cNvSpPr>
          <p:nvPr/>
        </p:nvSpPr>
        <p:spPr bwMode="auto">
          <a:xfrm>
            <a:off x="2462496" y="3514725"/>
            <a:ext cx="2121190" cy="523220"/>
          </a:xfrm>
          <a:prstGeom prst="rect">
            <a:avLst/>
          </a:prstGeom>
          <a:noFill/>
          <a:ln w="9525">
            <a:noFill/>
            <a:miter lim="800000"/>
            <a:headEnd/>
            <a:tailEnd/>
          </a:ln>
          <a:effectLst>
            <a:outerShdw blurRad="63500" dist="35921" dir="2700000" algn="ctr" rotWithShape="0">
              <a:srgbClr val="FFFFFF">
                <a:alpha val="74998"/>
              </a:srgb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ar-JO" sz="28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panose="020B0604020202020204" pitchFamily="34" charset="0"/>
                <a:ea typeface="Osaka" charset="0"/>
                <a:cs typeface="Arial" panose="020B0604020202020204" pitchFamily="34" charset="0"/>
              </a:rPr>
              <a:t>حبقوق</a:t>
            </a:r>
            <a:endParaRPr kumimoji="0" lang="en-US" sz="28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panose="020B0604020202020204" pitchFamily="34" charset="0"/>
              <a:ea typeface="Osaka" charset="0"/>
              <a:cs typeface="Arial" panose="020B0604020202020204" pitchFamily="34" charset="0"/>
            </a:endParaRPr>
          </a:p>
        </p:txBody>
      </p:sp>
      <p:sp>
        <p:nvSpPr>
          <p:cNvPr id="30" name="Rectangle 13"/>
          <p:cNvSpPr>
            <a:spLocks noChangeArrowheads="1"/>
          </p:cNvSpPr>
          <p:nvPr/>
        </p:nvSpPr>
        <p:spPr bwMode="auto">
          <a:xfrm>
            <a:off x="7960672" y="781050"/>
            <a:ext cx="1372063" cy="523220"/>
          </a:xfrm>
          <a:prstGeom prst="rect">
            <a:avLst/>
          </a:prstGeom>
          <a:noFill/>
          <a:ln w="9525">
            <a:noFill/>
            <a:miter lim="800000"/>
            <a:headEnd/>
            <a:tailEnd/>
          </a:ln>
          <a:effectLst>
            <a:outerShdw blurRad="63500" dist="38099" dir="2700000" algn="ctr" rotWithShape="0">
              <a:srgbClr val="FFFFFF">
                <a:alpha val="74998"/>
              </a:srgbClr>
            </a:outerShdw>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panose="020B0604020202020204" pitchFamily="34" charset="0"/>
                <a:ea typeface="Osaka" charset="0"/>
                <a:cs typeface="Arial" panose="020B0604020202020204" pitchFamily="34" charset="0"/>
              </a:rPr>
              <a:t>ناحوم</a:t>
            </a:r>
            <a:endParaRPr kumimoji="0" lang="en-US" sz="28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panose="020B0604020202020204" pitchFamily="34" charset="0"/>
              <a:ea typeface="Osaka" charset="0"/>
              <a:cs typeface="Arial" panose="020B0604020202020204" pitchFamily="34" charset="0"/>
            </a:endParaRPr>
          </a:p>
        </p:txBody>
      </p:sp>
      <p:sp>
        <p:nvSpPr>
          <p:cNvPr id="31" name="Rectangle 14"/>
          <p:cNvSpPr>
            <a:spLocks noChangeArrowheads="1"/>
          </p:cNvSpPr>
          <p:nvPr/>
        </p:nvSpPr>
        <p:spPr bwMode="auto">
          <a:xfrm>
            <a:off x="7569448" y="1817366"/>
            <a:ext cx="1523288" cy="523220"/>
          </a:xfrm>
          <a:prstGeom prst="rect">
            <a:avLst/>
          </a:prstGeom>
          <a:noFill/>
          <a:ln w="9525">
            <a:noFill/>
            <a:miter lim="800000"/>
            <a:headEnd/>
            <a:tailEnd/>
          </a:ln>
          <a:effectLst>
            <a:outerShdw blurRad="63500" dist="38099" dir="2700000" algn="ctr" rotWithShape="0">
              <a:srgbClr val="FFFFFF">
                <a:alpha val="74998"/>
              </a:srgbClr>
            </a:outerShdw>
          </a:effec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panose="020B0604020202020204" pitchFamily="34" charset="0"/>
                <a:ea typeface="Osaka" charset="0"/>
                <a:cs typeface="Arial" panose="020B0604020202020204" pitchFamily="34" charset="0"/>
              </a:rPr>
              <a:t>حزقيال</a:t>
            </a:r>
            <a:endParaRPr kumimoji="0" lang="en-US" sz="28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panose="020B0604020202020204" pitchFamily="34" charset="0"/>
              <a:ea typeface="Osaka" charset="0"/>
              <a:cs typeface="Arial" panose="020B0604020202020204" pitchFamily="34" charset="0"/>
            </a:endParaRPr>
          </a:p>
        </p:txBody>
      </p:sp>
      <p:sp>
        <p:nvSpPr>
          <p:cNvPr id="32" name="Rectangle 15"/>
          <p:cNvSpPr>
            <a:spLocks noChangeArrowheads="1"/>
          </p:cNvSpPr>
          <p:nvPr/>
        </p:nvSpPr>
        <p:spPr bwMode="auto">
          <a:xfrm>
            <a:off x="3933621" y="5573713"/>
            <a:ext cx="1726389" cy="523220"/>
          </a:xfrm>
          <a:prstGeom prst="rect">
            <a:avLst/>
          </a:prstGeom>
          <a:noFill/>
          <a:ln w="9525">
            <a:noFill/>
            <a:miter lim="800000"/>
            <a:headEnd/>
            <a:tailEnd/>
          </a:ln>
          <a:effectLst>
            <a:outerShdw blurRad="63500" dist="35921" dir="2700000" algn="ctr" rotWithShape="0">
              <a:srgbClr val="FFFFFF">
                <a:alpha val="74998"/>
              </a:srgb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ar-JO" sz="28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panose="020B0604020202020204" pitchFamily="34" charset="0"/>
                <a:ea typeface="Osaka" charset="0"/>
                <a:cs typeface="Arial" panose="020B0604020202020204" pitchFamily="34" charset="0"/>
              </a:rPr>
              <a:t>ملاخي</a:t>
            </a:r>
            <a:endParaRPr kumimoji="0" lang="en-US" sz="28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panose="020B0604020202020204" pitchFamily="34" charset="0"/>
              <a:ea typeface="Osaka" charset="0"/>
              <a:cs typeface="Arial" panose="020B0604020202020204" pitchFamily="34" charset="0"/>
            </a:endParaRPr>
          </a:p>
        </p:txBody>
      </p:sp>
      <p:sp>
        <p:nvSpPr>
          <p:cNvPr id="33" name="Rectangle 16"/>
          <p:cNvSpPr>
            <a:spLocks noChangeArrowheads="1"/>
          </p:cNvSpPr>
          <p:nvPr/>
        </p:nvSpPr>
        <p:spPr bwMode="auto">
          <a:xfrm>
            <a:off x="7584470" y="2179270"/>
            <a:ext cx="1342756" cy="523220"/>
          </a:xfrm>
          <a:prstGeom prst="rect">
            <a:avLst/>
          </a:prstGeom>
          <a:noFill/>
          <a:ln w="9525">
            <a:noFill/>
            <a:miter lim="800000"/>
            <a:headEnd/>
            <a:tailEnd/>
          </a:ln>
          <a:effectLst>
            <a:outerShdw blurRad="63500" dist="38099" dir="2700000" algn="ctr" rotWithShape="0">
              <a:srgbClr val="FFFFFF">
                <a:alpha val="74998"/>
              </a:srgbClr>
            </a:outerShdw>
          </a:effec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panose="020B0604020202020204" pitchFamily="34" charset="0"/>
                <a:ea typeface="Osaka" charset="0"/>
                <a:cs typeface="Arial" panose="020B0604020202020204" pitchFamily="34" charset="0"/>
              </a:rPr>
              <a:t>دانيال</a:t>
            </a:r>
            <a:endParaRPr kumimoji="0" lang="en-US" sz="28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panose="020B0604020202020204" pitchFamily="34" charset="0"/>
              <a:ea typeface="Osaka" charset="0"/>
              <a:cs typeface="Arial" panose="020B0604020202020204" pitchFamily="34" charset="0"/>
            </a:endParaRPr>
          </a:p>
        </p:txBody>
      </p:sp>
      <p:sp>
        <p:nvSpPr>
          <p:cNvPr id="34" name="Rectangle 17"/>
          <p:cNvSpPr>
            <a:spLocks noChangeArrowheads="1"/>
          </p:cNvSpPr>
          <p:nvPr/>
        </p:nvSpPr>
        <p:spPr bwMode="auto">
          <a:xfrm>
            <a:off x="3976606" y="4743450"/>
            <a:ext cx="1553230" cy="523220"/>
          </a:xfrm>
          <a:prstGeom prst="rect">
            <a:avLst/>
          </a:prstGeom>
          <a:noFill/>
          <a:ln w="9525">
            <a:noFill/>
            <a:miter lim="800000"/>
            <a:headEnd/>
            <a:tailEnd/>
          </a:ln>
          <a:effectLst>
            <a:outerShdw blurRad="63500" dist="35921" dir="2700000" algn="ctr" rotWithShape="0">
              <a:srgbClr val="FFFFFF">
                <a:alpha val="74998"/>
              </a:srgbClr>
            </a:outerShdw>
          </a:effec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panose="020B0604020202020204" pitchFamily="34" charset="0"/>
                <a:ea typeface="Osaka" charset="0"/>
                <a:cs typeface="Arial" panose="020B0604020202020204" pitchFamily="34" charset="0"/>
              </a:rPr>
              <a:t>حجي</a:t>
            </a:r>
            <a:endParaRPr kumimoji="0" lang="en-US" sz="28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panose="020B0604020202020204" pitchFamily="34" charset="0"/>
              <a:ea typeface="Osaka" charset="0"/>
              <a:cs typeface="Arial" panose="020B0604020202020204" pitchFamily="34" charset="0"/>
            </a:endParaRPr>
          </a:p>
        </p:txBody>
      </p:sp>
      <p:sp>
        <p:nvSpPr>
          <p:cNvPr id="35" name="Rectangle 18"/>
          <p:cNvSpPr>
            <a:spLocks noChangeArrowheads="1"/>
          </p:cNvSpPr>
          <p:nvPr/>
        </p:nvSpPr>
        <p:spPr bwMode="auto">
          <a:xfrm>
            <a:off x="3927415" y="5124450"/>
            <a:ext cx="2081845" cy="523220"/>
          </a:xfrm>
          <a:prstGeom prst="rect">
            <a:avLst/>
          </a:prstGeom>
          <a:noFill/>
          <a:ln w="9525">
            <a:noFill/>
            <a:miter lim="800000"/>
            <a:headEnd/>
            <a:tailEnd/>
          </a:ln>
          <a:effectLst>
            <a:outerShdw blurRad="63500" dist="35921" dir="2700000" algn="ctr" rotWithShape="0">
              <a:srgbClr val="FFFFFF">
                <a:alpha val="74998"/>
              </a:srgbClr>
            </a:outerShdw>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panose="020B0604020202020204" pitchFamily="34" charset="0"/>
                <a:ea typeface="Osaka" charset="0"/>
                <a:cs typeface="Arial" panose="020B0604020202020204" pitchFamily="34" charset="0"/>
              </a:rPr>
              <a:t>زكريا</a:t>
            </a:r>
            <a:endParaRPr kumimoji="0" lang="en-US" sz="28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panose="020B0604020202020204" pitchFamily="34" charset="0"/>
              <a:ea typeface="Osaka" charset="0"/>
              <a:cs typeface="Arial" panose="020B0604020202020204" pitchFamily="34" charset="0"/>
            </a:endParaRPr>
          </a:p>
        </p:txBody>
      </p:sp>
      <p:sp>
        <p:nvSpPr>
          <p:cNvPr id="36" name="Rectangle 19"/>
          <p:cNvSpPr>
            <a:spLocks noChangeArrowheads="1"/>
          </p:cNvSpPr>
          <p:nvPr/>
        </p:nvSpPr>
        <p:spPr bwMode="auto">
          <a:xfrm>
            <a:off x="2462496" y="4876800"/>
            <a:ext cx="1321198" cy="523220"/>
          </a:xfrm>
          <a:prstGeom prst="rect">
            <a:avLst/>
          </a:prstGeom>
          <a:noFill/>
          <a:ln w="9525">
            <a:noFill/>
            <a:miter lim="800000"/>
            <a:headEnd/>
            <a:tailEnd/>
          </a:ln>
          <a:effectLst>
            <a:outerShdw blurRad="63500" dist="35921" dir="2700000" algn="ctr" rotWithShape="0">
              <a:srgbClr val="FFFFFF">
                <a:alpha val="74998"/>
              </a:srgb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ar-JO" sz="28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panose="020B0604020202020204" pitchFamily="34" charset="0"/>
                <a:ea typeface="Osaka" charset="0"/>
                <a:cs typeface="Arial" panose="020B0604020202020204" pitchFamily="34" charset="0"/>
              </a:rPr>
              <a:t>يوئيل</a:t>
            </a:r>
            <a:r>
              <a:rPr kumimoji="0" lang="en-US" sz="28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Comic Sans MS" pitchFamily="-128" charset="0"/>
                <a:ea typeface="Osaka" charset="0"/>
                <a:cs typeface="Osaka" charset="0"/>
              </a:rPr>
              <a:t> </a:t>
            </a:r>
          </a:p>
        </p:txBody>
      </p:sp>
      <p:sp>
        <p:nvSpPr>
          <p:cNvPr id="37" name="Text Box 20"/>
          <p:cNvSpPr txBox="1">
            <a:spLocks noChangeArrowheads="1"/>
          </p:cNvSpPr>
          <p:nvPr/>
        </p:nvSpPr>
        <p:spPr bwMode="auto">
          <a:xfrm>
            <a:off x="7960673" y="400050"/>
            <a:ext cx="1230046" cy="523220"/>
          </a:xfrm>
          <a:prstGeom prst="rect">
            <a:avLst/>
          </a:prstGeom>
          <a:noFill/>
          <a:ln w="9525">
            <a:noFill/>
            <a:miter lim="800000"/>
            <a:headEnd/>
            <a:tailEnd/>
          </a:ln>
          <a:effectLst>
            <a:outerShdw blurRad="63500" dist="38099" dir="2700000" algn="ctr" rotWithShape="0">
              <a:srgbClr val="FFFFFF">
                <a:alpha val="74998"/>
              </a:srgbClr>
            </a:outerShdw>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panose="020B0604020202020204" pitchFamily="34" charset="0"/>
                <a:ea typeface="Osaka" charset="0"/>
                <a:cs typeface="Arial" panose="020B0604020202020204" pitchFamily="34" charset="0"/>
              </a:rPr>
              <a:t>يونان</a:t>
            </a:r>
            <a:endParaRPr kumimoji="0" lang="en-US" sz="28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panose="020B0604020202020204" pitchFamily="34" charset="0"/>
              <a:ea typeface="Osaka" charset="0"/>
              <a:cs typeface="Arial" panose="020B0604020202020204" pitchFamily="34" charset="0"/>
            </a:endParaRPr>
          </a:p>
        </p:txBody>
      </p:sp>
      <p:sp>
        <p:nvSpPr>
          <p:cNvPr id="38" name="Text Box 21"/>
          <p:cNvSpPr txBox="1">
            <a:spLocks noChangeArrowheads="1"/>
          </p:cNvSpPr>
          <p:nvPr/>
        </p:nvSpPr>
        <p:spPr bwMode="auto">
          <a:xfrm>
            <a:off x="6159374" y="506758"/>
            <a:ext cx="1801299" cy="584776"/>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defPPr>
              <a:defRPr lang="en-US"/>
            </a:defPPr>
            <a:lvl1pPr algn="ctr" fontAlgn="auto">
              <a:spcBef>
                <a:spcPct val="50000"/>
              </a:spcBef>
              <a:spcAft>
                <a:spcPts val="0"/>
              </a:spcAft>
              <a:defRPr sz="3200" b="1">
                <a:solidFill>
                  <a:schemeClr val="bg1"/>
                </a:solidFill>
                <a:effectLst>
                  <a:glow rad="101600">
                    <a:srgbClr val="000000">
                      <a:alpha val="75000"/>
                    </a:srgbClr>
                  </a:glow>
                </a:effectLst>
                <a:latin typeface="Arial"/>
                <a:cs typeface="Arial"/>
              </a:defRPr>
            </a:lvl1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ar-JO" sz="3200" b="1" i="0" u="none" strike="noStrike" kern="1200" cap="none" spc="0" normalizeH="0" baseline="0" noProof="0" dirty="0">
                <a:ln>
                  <a:noFill/>
                </a:ln>
                <a:effectLst>
                  <a:glow rad="228600">
                    <a:schemeClr val="accent4">
                      <a:satMod val="175000"/>
                      <a:alpha val="91000"/>
                    </a:schemeClr>
                  </a:glow>
                </a:effectLst>
                <a:uLnTx/>
                <a:uFillTx/>
                <a:latin typeface="Arial"/>
                <a:ea typeface="Osaka" charset="0"/>
                <a:cs typeface="Arial"/>
              </a:rPr>
              <a:t>آشور</a:t>
            </a:r>
            <a:endParaRPr kumimoji="0" lang="en-US" sz="3200" b="1" i="0" u="none" strike="noStrike" kern="1200" cap="none" spc="0" normalizeH="0" baseline="0" noProof="0" dirty="0">
              <a:ln>
                <a:noFill/>
              </a:ln>
              <a:effectLst>
                <a:glow rad="228600">
                  <a:schemeClr val="accent4">
                    <a:satMod val="175000"/>
                    <a:alpha val="91000"/>
                  </a:schemeClr>
                </a:glow>
              </a:effectLst>
              <a:uLnTx/>
              <a:uFillTx/>
              <a:latin typeface="Arial"/>
              <a:ea typeface="Osaka" charset="0"/>
              <a:cs typeface="Arial"/>
            </a:endParaRPr>
          </a:p>
        </p:txBody>
      </p:sp>
      <p:sp>
        <p:nvSpPr>
          <p:cNvPr id="39" name="Line 22"/>
          <p:cNvSpPr>
            <a:spLocks noChangeShapeType="1"/>
          </p:cNvSpPr>
          <p:nvPr/>
        </p:nvSpPr>
        <p:spPr bwMode="auto">
          <a:xfrm>
            <a:off x="7065963" y="1864968"/>
            <a:ext cx="2078037" cy="0"/>
          </a:xfrm>
          <a:prstGeom prst="line">
            <a:avLst/>
          </a:prstGeom>
          <a:noFill/>
          <a:ln w="38100">
            <a:solidFill>
              <a:schemeClr val="bg1"/>
            </a:solidFill>
            <a:round/>
            <a:headEnd/>
            <a:tailEnd type="triangle" w="lg" len="lg"/>
          </a:ln>
          <a:extLst>
            <a:ext uri="{909E8E84-426E-40dd-AFC4-6F175D3DCCD1}">
              <a14:hiddenFill xmlns="" xmlns:a14="http://schemas.microsoft.com/office/drawing/2010/main">
                <a:noFill/>
              </a14:hiddenFill>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chemeClr val="bg1"/>
              </a:solidFill>
              <a:effectLst>
                <a:glow rad="228600">
                  <a:schemeClr val="accent4">
                    <a:satMod val="175000"/>
                    <a:alpha val="91000"/>
                  </a:schemeClr>
                </a:glow>
              </a:effectLst>
              <a:uLnTx/>
              <a:uFillTx/>
              <a:latin typeface="Times New Roman"/>
              <a:ea typeface="Osaka" charset="0"/>
              <a:cs typeface="Osaka" charset="0"/>
            </a:endParaRPr>
          </a:p>
        </p:txBody>
      </p:sp>
      <p:sp>
        <p:nvSpPr>
          <p:cNvPr id="40" name="Text Box 23"/>
          <p:cNvSpPr txBox="1">
            <a:spLocks noChangeArrowheads="1"/>
          </p:cNvSpPr>
          <p:nvPr/>
        </p:nvSpPr>
        <p:spPr bwMode="auto">
          <a:xfrm>
            <a:off x="5715247" y="1284012"/>
            <a:ext cx="1828553" cy="132343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defPPr>
              <a:defRPr lang="en-US"/>
            </a:defPPr>
            <a:lvl1pPr algn="ctr" fontAlgn="auto">
              <a:spcBef>
                <a:spcPct val="50000"/>
              </a:spcBef>
              <a:spcAft>
                <a:spcPts val="0"/>
              </a:spcAft>
              <a:defRPr sz="3200" b="1">
                <a:solidFill>
                  <a:schemeClr val="bg1"/>
                </a:solidFill>
                <a:effectLst>
                  <a:glow rad="101600">
                    <a:srgbClr val="000000">
                      <a:alpha val="75000"/>
                    </a:srgbClr>
                  </a:glow>
                </a:effectLst>
                <a:latin typeface="Arial"/>
                <a:cs typeface="Arial"/>
              </a:defRPr>
            </a:lvl1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ar-JO" sz="3200" b="1" i="0" u="none" strike="noStrike" kern="1200" cap="none" spc="0" normalizeH="0" baseline="0" noProof="0" dirty="0">
                <a:ln>
                  <a:noFill/>
                </a:ln>
                <a:effectLst>
                  <a:glow rad="228600">
                    <a:schemeClr val="accent4">
                      <a:satMod val="175000"/>
                      <a:alpha val="91000"/>
                    </a:schemeClr>
                  </a:glow>
                </a:effectLst>
                <a:uLnTx/>
                <a:uFillTx/>
                <a:latin typeface="Arial"/>
                <a:ea typeface="Osaka" charset="0"/>
                <a:cs typeface="Arial"/>
              </a:rPr>
              <a:t>بابل و</a:t>
            </a:r>
          </a:p>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ar-JO" sz="3200" b="1" i="0" u="none" strike="noStrike" kern="1200" cap="none" spc="0" normalizeH="0" baseline="0" noProof="0" dirty="0">
                <a:ln>
                  <a:noFill/>
                </a:ln>
                <a:effectLst>
                  <a:glow rad="228600">
                    <a:schemeClr val="accent4">
                      <a:satMod val="175000"/>
                      <a:alpha val="91000"/>
                    </a:schemeClr>
                  </a:glow>
                </a:effectLst>
                <a:uLnTx/>
                <a:uFillTx/>
                <a:latin typeface="Arial"/>
                <a:ea typeface="Osaka" charset="0"/>
                <a:cs typeface="Arial"/>
              </a:rPr>
              <a:t>فارس</a:t>
            </a:r>
            <a:endParaRPr kumimoji="0" lang="en-US" sz="3200" b="1" i="0" u="none" strike="noStrike" kern="1200" cap="none" spc="0" normalizeH="0" baseline="0" noProof="0" dirty="0">
              <a:ln>
                <a:noFill/>
              </a:ln>
              <a:effectLst>
                <a:glow rad="228600">
                  <a:schemeClr val="accent4">
                    <a:satMod val="175000"/>
                    <a:alpha val="91000"/>
                  </a:schemeClr>
                </a:glow>
              </a:effectLst>
              <a:uLnTx/>
              <a:uFillTx/>
              <a:latin typeface="Arial"/>
              <a:ea typeface="Osaka" charset="0"/>
              <a:cs typeface="Arial"/>
            </a:endParaRPr>
          </a:p>
        </p:txBody>
      </p:sp>
      <p:sp>
        <p:nvSpPr>
          <p:cNvPr id="41" name="Line 26"/>
          <p:cNvSpPr>
            <a:spLocks noChangeShapeType="1"/>
          </p:cNvSpPr>
          <p:nvPr/>
        </p:nvSpPr>
        <p:spPr bwMode="auto">
          <a:xfrm flipV="1">
            <a:off x="6791469" y="-736"/>
            <a:ext cx="1495425" cy="762000"/>
          </a:xfrm>
          <a:prstGeom prst="line">
            <a:avLst/>
          </a:prstGeom>
          <a:noFill/>
          <a:ln w="38100">
            <a:solidFill>
              <a:schemeClr val="bg1"/>
            </a:solidFill>
            <a:round/>
            <a:headEnd/>
            <a:tailEnd type="triangle" w="lg" len="lg"/>
          </a:ln>
          <a:extLst>
            <a:ext uri="{909E8E84-426E-40dd-AFC4-6F175D3DCCD1}">
              <a14:hiddenFill xmlns="" xmlns:a14="http://schemas.microsoft.com/office/drawing/2010/main">
                <a:noFill/>
              </a14:hiddenFill>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chemeClr val="bg1"/>
              </a:solidFill>
              <a:effectLst>
                <a:glow rad="228600">
                  <a:schemeClr val="accent4">
                    <a:satMod val="175000"/>
                    <a:alpha val="91000"/>
                  </a:schemeClr>
                </a:glow>
              </a:effectLst>
              <a:uLnTx/>
              <a:uFillTx/>
              <a:latin typeface="Times New Roman"/>
              <a:ea typeface="Osaka" charset="0"/>
              <a:cs typeface="Osaka" charset="0"/>
            </a:endParaRPr>
          </a:p>
        </p:txBody>
      </p:sp>
      <p:sp>
        <p:nvSpPr>
          <p:cNvPr id="42" name="Rectangle 11"/>
          <p:cNvSpPr>
            <a:spLocks noChangeArrowheads="1"/>
          </p:cNvSpPr>
          <p:nvPr/>
        </p:nvSpPr>
        <p:spPr bwMode="auto">
          <a:xfrm>
            <a:off x="4239520" y="4389438"/>
            <a:ext cx="2801749" cy="523220"/>
          </a:xfrm>
          <a:prstGeom prst="rect">
            <a:avLst/>
          </a:prstGeom>
          <a:noFill/>
          <a:ln w="9525">
            <a:noFill/>
            <a:miter lim="800000"/>
            <a:headEnd/>
            <a:tailEnd/>
          </a:ln>
          <a:effectLst>
            <a:outerShdw blurRad="63500" dist="35921" dir="2700000" algn="ctr" rotWithShape="0">
              <a:srgbClr val="FFFFFF">
                <a:alpha val="74998"/>
              </a:srgbClr>
            </a:outerShdw>
          </a:effec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panose="020B0604020202020204" pitchFamily="34" charset="0"/>
                <a:ea typeface="Osaka" charset="0"/>
                <a:cs typeface="Arial" panose="020B0604020202020204" pitchFamily="34" charset="0"/>
              </a:rPr>
              <a:t>(مراثي إرميا)</a:t>
            </a:r>
            <a:endParaRPr kumimoji="0" lang="en-US" sz="2800" b="1" i="0" u="none" strike="noStrike" kern="1200" cap="none" spc="0" normalizeH="0" baseline="0" noProof="0" dirty="0">
              <a:ln>
                <a:noFill/>
              </a:ln>
              <a:solidFill>
                <a:schemeClr val="bg1"/>
              </a:solidFill>
              <a:effectLst>
                <a:glow rad="228600">
                  <a:schemeClr val="accent4">
                    <a:satMod val="175000"/>
                    <a:alpha val="91000"/>
                  </a:schemeClr>
                </a:glow>
              </a:effectLst>
              <a:uLnTx/>
              <a:uFillTx/>
              <a:latin typeface="Arial" panose="020B0604020202020204" pitchFamily="34" charset="0"/>
              <a:ea typeface="Osaka" charset="0"/>
              <a:cs typeface="Arial" panose="020B0604020202020204" pitchFamily="34" charset="0"/>
            </a:endParaRPr>
          </a:p>
        </p:txBody>
      </p:sp>
    </p:spTree>
    <p:extLst>
      <p:ext uri="{BB962C8B-B14F-4D97-AF65-F5344CB8AC3E}">
        <p14:creationId xmlns:p14="http://schemas.microsoft.com/office/powerpoint/2010/main" val="349882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5" grpId="0"/>
      <p:bldP spid="20" grpId="0"/>
      <p:bldP spid="21" grpId="0"/>
      <p:bldP spid="23" grpId="0"/>
      <p:bldP spid="24" grpId="0"/>
      <p:bldP spid="25" grpId="0"/>
      <p:bldP spid="27" grpId="0"/>
      <p:bldP spid="28" grpId="0"/>
      <p:bldP spid="29" grpId="0"/>
      <p:bldP spid="30" grpId="0"/>
      <p:bldP spid="31" grpId="0"/>
      <p:bldP spid="32" grpId="0"/>
      <p:bldP spid="33" grpId="0"/>
      <p:bldP spid="34" grpId="0"/>
      <p:bldP spid="35" grpId="0"/>
      <p:bldP spid="36" grpId="0"/>
      <p:bldP spid="37" grpId="0"/>
      <p:bldP spid="38" grpId="0"/>
      <p:bldP spid="39" grpId="0" animBg="1"/>
      <p:bldP spid="40" grpId="0"/>
      <p:bldP spid="41" grpId="0" animBg="1"/>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b="4745"/>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322" name="Rectangle 3"/>
          <p:cNvSpPr>
            <a:spLocks noChangeArrowheads="1"/>
          </p:cNvSpPr>
          <p:nvPr/>
        </p:nvSpPr>
        <p:spPr bwMode="auto">
          <a:xfrm>
            <a:off x="4343400" y="0"/>
            <a:ext cx="4800600" cy="70104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181" name="Rectangle 5"/>
          <p:cNvSpPr>
            <a:spLocks noGrp="1" noChangeArrowheads="1"/>
          </p:cNvSpPr>
          <p:nvPr>
            <p:ph type="ctrTitle"/>
          </p:nvPr>
        </p:nvSpPr>
        <p:spPr>
          <a:xfrm>
            <a:off x="152400" y="152400"/>
            <a:ext cx="8915400" cy="838200"/>
          </a:xfrm>
          <a:effectLst>
            <a:outerShdw blurRad="63500" dist="38099" dir="2700000" algn="ctr" rotWithShape="0">
              <a:srgbClr val="000000">
                <a:alpha val="74998"/>
              </a:srgbClr>
            </a:outerShdw>
          </a:effectLst>
        </p:spPr>
        <p:txBody>
          <a:bodyPr/>
          <a:lstStyle/>
          <a:p>
            <a:pPr eaLnBrk="1" hangingPunct="1">
              <a:defRPr/>
            </a:pPr>
            <a:r>
              <a:rPr lang="ar-JO" b="1" dirty="0">
                <a:latin typeface="Arial" charset="0"/>
              </a:rPr>
              <a:t>لوثر عن الأنبياء</a:t>
            </a:r>
            <a:endParaRPr lang="en-US" dirty="0">
              <a:latin typeface="Arial" charset="0"/>
            </a:endParaRPr>
          </a:p>
        </p:txBody>
      </p:sp>
      <p:sp>
        <p:nvSpPr>
          <p:cNvPr id="50182" name="Rectangle 6"/>
          <p:cNvSpPr>
            <a:spLocks noChangeArrowheads="1"/>
          </p:cNvSpPr>
          <p:nvPr/>
        </p:nvSpPr>
        <p:spPr bwMode="auto">
          <a:xfrm>
            <a:off x="304800" y="3429000"/>
            <a:ext cx="8610600" cy="3429000"/>
          </a:xfrm>
          <a:prstGeom prst="rect">
            <a:avLst/>
          </a:prstGeom>
          <a:noFill/>
          <a:ln w="9525">
            <a:noFill/>
            <a:miter lim="800000"/>
            <a:headEnd/>
            <a:tailEnd/>
          </a:ln>
          <a:effectLst/>
        </p:spPr>
        <p:txBody>
          <a:bodyPr/>
          <a:lstStyle/>
          <a:p>
            <a:pPr algn="ctr">
              <a:spcBef>
                <a:spcPct val="20000"/>
              </a:spcBef>
              <a:buClr>
                <a:schemeClr val="hlink"/>
              </a:buClr>
              <a:buSzPct val="65000"/>
              <a:buFont typeface="Wingdings" charset="0"/>
              <a:buNone/>
              <a:defRPr/>
            </a:pPr>
            <a:r>
              <a:rPr lang="ar-JO" altLang="ja-JP" sz="3600" dirty="0">
                <a:effectLst>
                  <a:outerShdw blurRad="38100" dist="38100" dir="2700000" algn="tl">
                    <a:srgbClr val="000000"/>
                  </a:outerShdw>
                </a:effectLst>
                <a:latin typeface="Tahoma" charset="0"/>
                <a:cs typeface="Geneva" charset="0"/>
              </a:rPr>
              <a:t>الأنبياء لديهم طريقة غريبة في الحديث مثل الأشخاص الذين بدلاً من السير بطريقة منظمة يتنقلون من شيء إلى آخر بحيث لا يمكنك أن تجعلهم يتجهون أو يرون ما يفعلونه.</a:t>
            </a:r>
            <a:endParaRPr lang="en-US" sz="3600" dirty="0">
              <a:effectLst>
                <a:outerShdw blurRad="38100" dist="38100" dir="2700000" algn="tl">
                  <a:srgbClr val="000000"/>
                </a:outerShdw>
              </a:effectLst>
              <a:latin typeface="Tahoma" charset="0"/>
              <a:cs typeface="Geneva"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5" name="Rectangle 2"/>
          <p:cNvSpPr>
            <a:spLocks noGrp="1" noChangeArrowheads="1"/>
          </p:cNvSpPr>
          <p:nvPr>
            <p:ph type="title" idx="4294967295"/>
          </p:nvPr>
        </p:nvSpPr>
        <p:spPr>
          <a:xfrm>
            <a:off x="0" y="457200"/>
            <a:ext cx="9144000" cy="685800"/>
          </a:xfrm>
          <a:solidFill>
            <a:srgbClr val="000000"/>
          </a:solidFill>
          <a:extLst>
            <a:ext uri="{91240B29-F687-4f45-9708-019B960494DF}">
              <a14:hiddenLine xmlns="" xmlns:a14="http://schemas.microsoft.com/office/drawing/2010/main" w="9525">
                <a:solidFill>
                  <a:srgbClr val="000000"/>
                </a:solidFill>
                <a:miter lim="800000"/>
                <a:headEnd/>
                <a:tailEnd/>
              </a14:hiddenLine>
            </a:ext>
          </a:extLst>
        </p:spPr>
        <p:txBody>
          <a:bodyPr>
            <a:noAutofit/>
          </a:bodyPr>
          <a:lstStyle/>
          <a:p>
            <a:pPr algn="ctr"/>
            <a:r>
              <a:rPr lang="ar-SA" sz="2400" b="1" dirty="0">
                <a:effectLst/>
                <a:latin typeface="Arial" charset="0"/>
                <a:ea typeface="ＭＳ Ｐゴシック" charset="0"/>
              </a:rPr>
              <a:t>المفارقة بين النظرة </a:t>
            </a:r>
            <a:r>
              <a:rPr lang="ar-SA" sz="2400" b="1" dirty="0" err="1">
                <a:effectLst/>
                <a:latin typeface="Arial" charset="0"/>
                <a:ea typeface="ＭＳ Ｐゴシック" charset="0"/>
              </a:rPr>
              <a:t>اللّا</a:t>
            </a:r>
            <a:r>
              <a:rPr lang="ar-SA" sz="2400" b="1" dirty="0">
                <a:effectLst/>
                <a:latin typeface="Arial" charset="0"/>
                <a:ea typeface="ＭＳ Ｐゴシック" charset="0"/>
              </a:rPr>
              <a:t> ألفية والنظرة قبل الألفية في الأنبياء </a:t>
            </a:r>
            <a:endParaRPr lang="en-US" sz="2400" b="1" dirty="0">
              <a:effectLst/>
              <a:latin typeface="Arial" charset="0"/>
              <a:ea typeface="ＭＳ Ｐゴシック" charset="0"/>
            </a:endParaRPr>
          </a:p>
        </p:txBody>
      </p:sp>
      <p:graphicFrame>
        <p:nvGraphicFramePr>
          <p:cNvPr id="72825" name="Group 121"/>
          <p:cNvGraphicFramePr>
            <a:graphicFrameLocks noGrp="1"/>
          </p:cNvGraphicFramePr>
          <p:nvPr>
            <p:extLst>
              <p:ext uri="{D42A27DB-BD31-4B8C-83A1-F6EECF244321}">
                <p14:modId xmlns:p14="http://schemas.microsoft.com/office/powerpoint/2010/main" val="2422116193"/>
              </p:ext>
            </p:extLst>
          </p:nvPr>
        </p:nvGraphicFramePr>
        <p:xfrm>
          <a:off x="-1" y="1196976"/>
          <a:ext cx="9144000" cy="5661024"/>
        </p:xfrm>
        <a:graphic>
          <a:graphicData uri="http://schemas.openxmlformats.org/drawingml/2006/table">
            <a:tbl>
              <a:tblPr/>
              <a:tblGrid>
                <a:gridCol w="3048000">
                  <a:extLst>
                    <a:ext uri="{9D8B030D-6E8A-4147-A177-3AD203B41FA5}">
                      <a16:colId xmlns:a16="http://schemas.microsoft.com/office/drawing/2014/main" val="20002"/>
                    </a:ext>
                  </a:extLst>
                </a:gridCol>
                <a:gridCol w="3684241">
                  <a:extLst>
                    <a:ext uri="{9D8B030D-6E8A-4147-A177-3AD203B41FA5}">
                      <a16:colId xmlns:a16="http://schemas.microsoft.com/office/drawing/2014/main" val="2548849"/>
                    </a:ext>
                  </a:extLst>
                </a:gridCol>
                <a:gridCol w="2411759">
                  <a:extLst>
                    <a:ext uri="{9D8B030D-6E8A-4147-A177-3AD203B41FA5}">
                      <a16:colId xmlns:a16="http://schemas.microsoft.com/office/drawing/2014/main" val="2453257339"/>
                    </a:ext>
                  </a:extLst>
                </a:gridCol>
              </a:tblGrid>
              <a:tr h="883032">
                <a:tc>
                  <a:txBody>
                    <a:bodyPr/>
                    <a:lstStyle/>
                    <a:p>
                      <a:pPr marL="0" marR="0" indent="0" algn="r" rtl="1">
                        <a:lnSpc>
                          <a:spcPct val="100000"/>
                        </a:lnSpc>
                        <a:spcBef>
                          <a:spcPts val="0"/>
                        </a:spcBef>
                        <a:spcAft>
                          <a:spcPts val="0"/>
                        </a:spcAft>
                      </a:pPr>
                      <a:r>
                        <a:rPr lang="ar-SA" sz="2400" b="1">
                          <a:solidFill>
                            <a:srgbClr val="FFFFFF"/>
                          </a:solidFill>
                          <a:effectLst/>
                          <a:latin typeface="Arial" panose="020B0604020202020204" pitchFamily="34" charset="0"/>
                          <a:ea typeface="SimSun" panose="02010600030101010101" pitchFamily="2" charset="-122"/>
                          <a:cs typeface="Arial" panose="020B0604020202020204" pitchFamily="34" charset="0"/>
                        </a:rPr>
                        <a:t>القبل ألفية</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indent="0" algn="r" rtl="1">
                        <a:lnSpc>
                          <a:spcPct val="100000"/>
                        </a:lnSpc>
                        <a:spcBef>
                          <a:spcPts val="0"/>
                        </a:spcBef>
                        <a:spcAft>
                          <a:spcPts val="0"/>
                        </a:spcAft>
                      </a:pPr>
                      <a:r>
                        <a:rPr lang="ar-SA" sz="2400" b="1">
                          <a:solidFill>
                            <a:srgbClr val="FFFFFF"/>
                          </a:solidFill>
                          <a:effectLst/>
                          <a:latin typeface="Arial" panose="020B0604020202020204" pitchFamily="34" charset="0"/>
                          <a:ea typeface="SimSun" panose="02010600030101010101" pitchFamily="2" charset="-122"/>
                          <a:cs typeface="Arial" panose="020B0604020202020204" pitchFamily="34" charset="0"/>
                        </a:rPr>
                        <a:t>اللا ألفية</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indent="0" algn="r" rtl="1">
                        <a:lnSpc>
                          <a:spcPct val="100000"/>
                        </a:lnSpc>
                        <a:spcBef>
                          <a:spcPts val="0"/>
                        </a:spcBef>
                        <a:spcAft>
                          <a:spcPts val="0"/>
                        </a:spcAft>
                      </a:pPr>
                      <a:r>
                        <a:rPr lang="ar-SA" sz="2400" b="1">
                          <a:effectLst/>
                          <a:latin typeface="Arial" panose="020B0604020202020204" pitchFamily="34" charset="0"/>
                          <a:ea typeface="SimSun" panose="02010600030101010101" pitchFamily="2" charset="-122"/>
                          <a:cs typeface="Arial" panose="020B0604020202020204" pitchFamily="34" charset="0"/>
                        </a:rPr>
                        <a:t> </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extLst>
                  <a:ext uri="{0D108BD9-81ED-4DB2-BD59-A6C34878D82A}">
                    <a16:rowId xmlns:a16="http://schemas.microsoft.com/office/drawing/2014/main" val="10000"/>
                  </a:ext>
                </a:extLst>
              </a:tr>
              <a:tr h="1367292">
                <a:tc>
                  <a:txBody>
                    <a:bodyPr/>
                    <a:lstStyle/>
                    <a:p>
                      <a:pPr marL="0" marR="0" indent="0" algn="r" rtl="1">
                        <a:lnSpc>
                          <a:spcPct val="100000"/>
                        </a:lnSpc>
                        <a:spcBef>
                          <a:spcPts val="600"/>
                        </a:spcBef>
                        <a:spcAft>
                          <a:spcPts val="0"/>
                        </a:spcAft>
                      </a:pPr>
                      <a:r>
                        <a:rPr lang="ar-SA" sz="2400" b="1" dirty="0">
                          <a:effectLst/>
                          <a:latin typeface="Arial" panose="020B0604020202020204" pitchFamily="34" charset="0"/>
                          <a:ea typeface="SimSun" panose="02010600030101010101" pitchFamily="2" charset="-122"/>
                          <a:cs typeface="Arial" panose="020B0604020202020204" pitchFamily="34" charset="0"/>
                        </a:rPr>
                        <a:t>عصر الملك الألفي المستقبلي بعد المجيء الثاني للمسيح</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r" rtl="1">
                        <a:lnSpc>
                          <a:spcPct val="100000"/>
                        </a:lnSpc>
                        <a:spcBef>
                          <a:spcPts val="600"/>
                        </a:spcBef>
                        <a:spcAft>
                          <a:spcPts val="0"/>
                        </a:spcAft>
                      </a:pPr>
                      <a:r>
                        <a:rPr lang="ar-SA" sz="2400" b="1">
                          <a:effectLst/>
                          <a:latin typeface="Arial" panose="020B0604020202020204" pitchFamily="34" charset="0"/>
                          <a:ea typeface="SimSun" panose="02010600030101010101" pitchFamily="2" charset="-122"/>
                          <a:cs typeface="Arial" panose="020B0604020202020204" pitchFamily="34" charset="0"/>
                        </a:rPr>
                        <a:t>عصر الكنيسة الحالي بعد المجيء الأول للمسيح</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r" rtl="1">
                        <a:lnSpc>
                          <a:spcPct val="100000"/>
                        </a:lnSpc>
                        <a:spcBef>
                          <a:spcPts val="600"/>
                        </a:spcBef>
                        <a:spcAft>
                          <a:spcPts val="0"/>
                        </a:spcAft>
                      </a:pPr>
                      <a:r>
                        <a:rPr lang="ar-SA" sz="2400" b="1">
                          <a:effectLst/>
                          <a:latin typeface="Arial" panose="020B0604020202020204" pitchFamily="34" charset="0"/>
                          <a:ea typeface="SimSun" panose="02010600030101010101" pitchFamily="2" charset="-122"/>
                          <a:cs typeface="Arial" panose="020B0604020202020204" pitchFamily="34" charset="0"/>
                        </a:rPr>
                        <a:t>وقت المملكة</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15571">
                <a:tc>
                  <a:txBody>
                    <a:bodyPr/>
                    <a:lstStyle/>
                    <a:p>
                      <a:pPr marL="0" marR="0" indent="0" algn="r" rtl="1">
                        <a:lnSpc>
                          <a:spcPct val="100000"/>
                        </a:lnSpc>
                        <a:spcBef>
                          <a:spcPts val="600"/>
                        </a:spcBef>
                        <a:spcAft>
                          <a:spcPts val="0"/>
                        </a:spcAft>
                      </a:pPr>
                      <a:r>
                        <a:rPr lang="ar-SA" sz="2400" b="1" dirty="0">
                          <a:effectLst/>
                          <a:latin typeface="Arial" panose="020B0604020202020204" pitchFamily="34" charset="0"/>
                          <a:ea typeface="SimSun" panose="02010600030101010101" pitchFamily="2" charset="-122"/>
                          <a:cs typeface="Arial" panose="020B0604020202020204" pitchFamily="34" charset="0"/>
                        </a:rPr>
                        <a:t>التفسير الطبيعي، مع مراعاة الأمور اللغوية (كل الصور المجازية للكلام لديها مرجعيات حرفية)</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r" rtl="1">
                        <a:lnSpc>
                          <a:spcPct val="100000"/>
                        </a:lnSpc>
                        <a:spcBef>
                          <a:spcPts val="600"/>
                        </a:spcBef>
                        <a:spcAft>
                          <a:spcPts val="0"/>
                        </a:spcAft>
                      </a:pPr>
                      <a:r>
                        <a:rPr lang="ar-SA" sz="2400" b="1" dirty="0">
                          <a:effectLst/>
                          <a:latin typeface="Arial" panose="020B0604020202020204" pitchFamily="34" charset="0"/>
                          <a:ea typeface="SimSun" panose="02010600030101010101" pitchFamily="2" charset="-122"/>
                          <a:cs typeface="Arial" panose="020B0604020202020204" pitchFamily="34" charset="0"/>
                        </a:rPr>
                        <a:t>يسمح بل يشجع النظرة الرمزية للنص بدلًا عن النظرة الحرفية في الأدب النبوي</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r" rtl="1">
                        <a:lnSpc>
                          <a:spcPct val="100000"/>
                        </a:lnSpc>
                        <a:spcBef>
                          <a:spcPts val="600"/>
                        </a:spcBef>
                        <a:spcAft>
                          <a:spcPts val="0"/>
                        </a:spcAft>
                      </a:pPr>
                      <a:r>
                        <a:rPr lang="ar-SA" sz="2400" b="1">
                          <a:effectLst/>
                          <a:latin typeface="Arial" panose="020B0604020202020204" pitchFamily="34" charset="0"/>
                          <a:ea typeface="SimSun" panose="02010600030101010101" pitchFamily="2" charset="-122"/>
                          <a:cs typeface="Arial" panose="020B0604020202020204" pitchFamily="34" charset="0"/>
                        </a:rPr>
                        <a:t>الأسلوب التفسيري</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95129">
                <a:tc>
                  <a:txBody>
                    <a:bodyPr/>
                    <a:lstStyle/>
                    <a:p>
                      <a:pPr marL="0" marR="0" indent="0" algn="r" rtl="1">
                        <a:lnSpc>
                          <a:spcPct val="100000"/>
                        </a:lnSpc>
                        <a:spcBef>
                          <a:spcPts val="600"/>
                        </a:spcBef>
                        <a:spcAft>
                          <a:spcPts val="0"/>
                        </a:spcAft>
                      </a:pPr>
                      <a:r>
                        <a:rPr lang="ar-SA" sz="2400" b="1" dirty="0">
                          <a:effectLst/>
                          <a:latin typeface="Arial" panose="020B0604020202020204" pitchFamily="34" charset="0"/>
                          <a:ea typeface="SimSun" panose="02010600030101010101" pitchFamily="2" charset="-122"/>
                          <a:cs typeface="Arial" panose="020B0604020202020204" pitchFamily="34" charset="0"/>
                        </a:rPr>
                        <a:t>إسرائيل دائمًا يعني إسرائيل (نسل يعقوب الإثني)</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r" rtl="1">
                        <a:lnSpc>
                          <a:spcPct val="100000"/>
                        </a:lnSpc>
                        <a:spcBef>
                          <a:spcPts val="600"/>
                        </a:spcBef>
                        <a:spcAft>
                          <a:spcPts val="0"/>
                        </a:spcAft>
                      </a:pPr>
                      <a:r>
                        <a:rPr lang="ar-SA" sz="2400" b="1" dirty="0">
                          <a:effectLst/>
                          <a:latin typeface="Arial" panose="020B0604020202020204" pitchFamily="34" charset="0"/>
                          <a:ea typeface="SimSun" panose="02010600030101010101" pitchFamily="2" charset="-122"/>
                          <a:cs typeface="Arial" panose="020B0604020202020204" pitchFamily="34" charset="0"/>
                        </a:rPr>
                        <a:t>قد تعني إسرائيل أو الكنيسة والتي تعتبر "إسرائيل الجديدة"</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r" rtl="1">
                        <a:lnSpc>
                          <a:spcPct val="100000"/>
                        </a:lnSpc>
                        <a:spcBef>
                          <a:spcPts val="600"/>
                        </a:spcBef>
                        <a:spcAft>
                          <a:spcPts val="0"/>
                        </a:spcAft>
                      </a:pPr>
                      <a:r>
                        <a:rPr lang="ar-SA" sz="2400" b="1" dirty="0">
                          <a:effectLst/>
                          <a:latin typeface="Arial" panose="020B0604020202020204" pitchFamily="34" charset="0"/>
                          <a:ea typeface="SimSun" panose="02010600030101010101" pitchFamily="2" charset="-122"/>
                          <a:cs typeface="Arial" panose="020B0604020202020204" pitchFamily="34" charset="0"/>
                        </a:rPr>
                        <a:t>الإشارات إلى إسرائيل</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9422" name="Rectangle 122"/>
          <p:cNvSpPr>
            <a:spLocks noChangeArrowheads="1"/>
          </p:cNvSpPr>
          <p:nvPr/>
        </p:nvSpPr>
        <p:spPr bwMode="auto">
          <a:xfrm>
            <a:off x="2447925" y="6215063"/>
            <a:ext cx="184150" cy="45720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953373" name="Text Box 123"/>
          <p:cNvSpPr txBox="1">
            <a:spLocks noChangeArrowheads="1"/>
          </p:cNvSpPr>
          <p:nvPr/>
        </p:nvSpPr>
        <p:spPr bwMode="auto">
          <a:xfrm>
            <a:off x="8243888" y="0"/>
            <a:ext cx="912812"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charset="0"/>
                <a:ea typeface="ＭＳ Ｐゴシック" charset="0"/>
                <a:cs typeface="Arial" charset="0"/>
              </a:rPr>
              <a:t>472</a:t>
            </a:r>
            <a:endParaRPr kumimoji="0" lang="en-US" sz="2400" b="0" i="0" u="none" strike="noStrike" kern="1200" cap="none" spc="0" normalizeH="0" baseline="0" noProof="0" dirty="0">
              <a:ln>
                <a:noFill/>
              </a:ln>
              <a:solidFill>
                <a:prstClr val="white"/>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212054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5" name="Rectangle 2"/>
          <p:cNvSpPr>
            <a:spLocks noGrp="1" noChangeArrowheads="1"/>
          </p:cNvSpPr>
          <p:nvPr>
            <p:ph type="title" idx="4294967295"/>
          </p:nvPr>
        </p:nvSpPr>
        <p:spPr>
          <a:xfrm>
            <a:off x="0" y="457200"/>
            <a:ext cx="9144000" cy="685800"/>
          </a:xfrm>
          <a:solidFill>
            <a:srgbClr val="000000"/>
          </a:solidFill>
          <a:extLst>
            <a:ext uri="{91240B29-F687-4f45-9708-019B960494DF}">
              <a14:hiddenLine xmlns="" xmlns:a14="http://schemas.microsoft.com/office/drawing/2010/main" w="9525">
                <a:solidFill>
                  <a:srgbClr val="000000"/>
                </a:solidFill>
                <a:miter lim="800000"/>
                <a:headEnd/>
                <a:tailEnd/>
              </a14:hiddenLine>
            </a:ext>
          </a:extLst>
        </p:spPr>
        <p:txBody>
          <a:bodyPr>
            <a:noAutofit/>
          </a:bodyPr>
          <a:lstStyle/>
          <a:p>
            <a:pPr algn="ctr"/>
            <a:r>
              <a:rPr lang="ar-SA" sz="2400" b="1" dirty="0">
                <a:effectLst/>
                <a:latin typeface="Arial" charset="0"/>
                <a:ea typeface="ＭＳ Ｐゴシック" charset="0"/>
              </a:rPr>
              <a:t>المفارقة بين النظرة </a:t>
            </a:r>
            <a:r>
              <a:rPr lang="ar-SA" sz="2400" b="1" dirty="0" err="1">
                <a:effectLst/>
                <a:latin typeface="Arial" charset="0"/>
                <a:ea typeface="ＭＳ Ｐゴシック" charset="0"/>
              </a:rPr>
              <a:t>اللّا</a:t>
            </a:r>
            <a:r>
              <a:rPr lang="ar-SA" sz="2400" b="1" dirty="0">
                <a:effectLst/>
                <a:latin typeface="Arial" charset="0"/>
                <a:ea typeface="ＭＳ Ｐゴシック" charset="0"/>
              </a:rPr>
              <a:t> ألفية والنظرة قبل الألفية في الأنبياء </a:t>
            </a:r>
            <a:endParaRPr lang="en-US" sz="2400" b="1" dirty="0">
              <a:effectLst/>
              <a:latin typeface="Arial" charset="0"/>
              <a:ea typeface="ＭＳ Ｐゴシック" charset="0"/>
            </a:endParaRPr>
          </a:p>
        </p:txBody>
      </p:sp>
      <p:graphicFrame>
        <p:nvGraphicFramePr>
          <p:cNvPr id="72825" name="Group 121"/>
          <p:cNvGraphicFramePr>
            <a:graphicFrameLocks noGrp="1"/>
          </p:cNvGraphicFramePr>
          <p:nvPr>
            <p:extLst>
              <p:ext uri="{D42A27DB-BD31-4B8C-83A1-F6EECF244321}">
                <p14:modId xmlns:p14="http://schemas.microsoft.com/office/powerpoint/2010/main" val="1507535941"/>
              </p:ext>
            </p:extLst>
          </p:nvPr>
        </p:nvGraphicFramePr>
        <p:xfrm>
          <a:off x="-1" y="1196976"/>
          <a:ext cx="9144000" cy="5616400"/>
        </p:xfrm>
        <a:graphic>
          <a:graphicData uri="http://schemas.openxmlformats.org/drawingml/2006/table">
            <a:tbl>
              <a:tblPr/>
              <a:tblGrid>
                <a:gridCol w="3048000">
                  <a:extLst>
                    <a:ext uri="{9D8B030D-6E8A-4147-A177-3AD203B41FA5}">
                      <a16:colId xmlns:a16="http://schemas.microsoft.com/office/drawing/2014/main" val="20002"/>
                    </a:ext>
                  </a:extLst>
                </a:gridCol>
                <a:gridCol w="3684241">
                  <a:extLst>
                    <a:ext uri="{9D8B030D-6E8A-4147-A177-3AD203B41FA5}">
                      <a16:colId xmlns:a16="http://schemas.microsoft.com/office/drawing/2014/main" val="2548849"/>
                    </a:ext>
                  </a:extLst>
                </a:gridCol>
                <a:gridCol w="2411759">
                  <a:extLst>
                    <a:ext uri="{9D8B030D-6E8A-4147-A177-3AD203B41FA5}">
                      <a16:colId xmlns:a16="http://schemas.microsoft.com/office/drawing/2014/main" val="2453257339"/>
                    </a:ext>
                  </a:extLst>
                </a:gridCol>
              </a:tblGrid>
              <a:tr h="810644">
                <a:tc>
                  <a:txBody>
                    <a:bodyPr/>
                    <a:lstStyle/>
                    <a:p>
                      <a:pPr marL="0" marR="0" indent="0" algn="r" rtl="1">
                        <a:lnSpc>
                          <a:spcPct val="100000"/>
                        </a:lnSpc>
                        <a:spcBef>
                          <a:spcPts val="0"/>
                        </a:spcBef>
                        <a:spcAft>
                          <a:spcPts val="0"/>
                        </a:spcAft>
                      </a:pPr>
                      <a:r>
                        <a:rPr lang="ar-SA" sz="2400" b="1">
                          <a:solidFill>
                            <a:srgbClr val="FFFFFF"/>
                          </a:solidFill>
                          <a:effectLst/>
                          <a:latin typeface="Arial" panose="020B0604020202020204" pitchFamily="34" charset="0"/>
                          <a:ea typeface="SimSun" panose="02010600030101010101" pitchFamily="2" charset="-122"/>
                          <a:cs typeface="Arial" panose="020B0604020202020204" pitchFamily="34" charset="0"/>
                        </a:rPr>
                        <a:t>القبل ألفية</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indent="0" algn="r" rtl="1">
                        <a:lnSpc>
                          <a:spcPct val="100000"/>
                        </a:lnSpc>
                        <a:spcBef>
                          <a:spcPts val="0"/>
                        </a:spcBef>
                        <a:spcAft>
                          <a:spcPts val="0"/>
                        </a:spcAft>
                      </a:pPr>
                      <a:r>
                        <a:rPr lang="ar-SA" sz="2400" b="1">
                          <a:solidFill>
                            <a:srgbClr val="FFFFFF"/>
                          </a:solidFill>
                          <a:effectLst/>
                          <a:latin typeface="Arial" panose="020B0604020202020204" pitchFamily="34" charset="0"/>
                          <a:ea typeface="SimSun" panose="02010600030101010101" pitchFamily="2" charset="-122"/>
                          <a:cs typeface="Arial" panose="020B0604020202020204" pitchFamily="34" charset="0"/>
                        </a:rPr>
                        <a:t>اللا ألفية</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indent="0" algn="r" rtl="1">
                        <a:lnSpc>
                          <a:spcPct val="100000"/>
                        </a:lnSpc>
                        <a:spcBef>
                          <a:spcPts val="0"/>
                        </a:spcBef>
                        <a:spcAft>
                          <a:spcPts val="0"/>
                        </a:spcAft>
                      </a:pPr>
                      <a:r>
                        <a:rPr lang="ar-SA" sz="2400" b="1">
                          <a:effectLst/>
                          <a:latin typeface="Arial" panose="020B0604020202020204" pitchFamily="34" charset="0"/>
                          <a:ea typeface="SimSun" panose="02010600030101010101" pitchFamily="2" charset="-122"/>
                          <a:cs typeface="Arial" panose="020B0604020202020204" pitchFamily="34" charset="0"/>
                        </a:rPr>
                        <a:t> </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extLst>
                  <a:ext uri="{0D108BD9-81ED-4DB2-BD59-A6C34878D82A}">
                    <a16:rowId xmlns:a16="http://schemas.microsoft.com/office/drawing/2014/main" val="10000"/>
                  </a:ext>
                </a:extLst>
              </a:tr>
              <a:tr h="1637404">
                <a:tc>
                  <a:txBody>
                    <a:bodyPr/>
                    <a:lstStyle/>
                    <a:p>
                      <a:pPr marL="0" marR="0" indent="0" algn="r" rtl="1">
                        <a:lnSpc>
                          <a:spcPct val="100000"/>
                        </a:lnSpc>
                        <a:spcBef>
                          <a:spcPts val="600"/>
                        </a:spcBef>
                        <a:spcAft>
                          <a:spcPts val="0"/>
                        </a:spcAft>
                      </a:pPr>
                      <a:r>
                        <a:rPr lang="ar-SA" sz="2400" b="1" dirty="0">
                          <a:effectLst/>
                          <a:latin typeface="Arial" panose="020B0604020202020204" pitchFamily="34" charset="0"/>
                          <a:ea typeface="SimSun" panose="02010600030101010101" pitchFamily="2" charset="-122"/>
                          <a:cs typeface="Arial" panose="020B0604020202020204" pitchFamily="34" charset="0"/>
                        </a:rPr>
                        <a:t>الأرض المجددة (ولكن ليست الأرض الجديدة بحسب رؤ 21: 1)</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r" rtl="1">
                        <a:lnSpc>
                          <a:spcPct val="100000"/>
                        </a:lnSpc>
                        <a:spcBef>
                          <a:spcPts val="600"/>
                        </a:spcBef>
                        <a:spcAft>
                          <a:spcPts val="0"/>
                        </a:spcAft>
                      </a:pPr>
                      <a:r>
                        <a:rPr lang="ar-SA" sz="2400" b="1" dirty="0">
                          <a:effectLst/>
                          <a:latin typeface="Arial" panose="020B0604020202020204" pitchFamily="34" charset="0"/>
                          <a:ea typeface="SimSun" panose="02010600030101010101" pitchFamily="2" charset="-122"/>
                          <a:cs typeface="Arial" panose="020B0604020202020204" pitchFamily="34" charset="0"/>
                        </a:rPr>
                        <a:t>أما السماء أو الأرض الجديدة في الحالة الأبدية (رؤ 21: 1)</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r" rtl="1">
                        <a:lnSpc>
                          <a:spcPct val="100000"/>
                        </a:lnSpc>
                        <a:spcBef>
                          <a:spcPts val="600"/>
                        </a:spcBef>
                        <a:spcAft>
                          <a:spcPts val="0"/>
                        </a:spcAft>
                      </a:pPr>
                      <a:r>
                        <a:rPr lang="ar-SA" sz="2400" b="1" dirty="0">
                          <a:effectLst/>
                          <a:latin typeface="Arial" panose="020B0604020202020204" pitchFamily="34" charset="0"/>
                          <a:ea typeface="SimSun" panose="02010600030101010101" pitchFamily="2" charset="-122"/>
                          <a:cs typeface="Arial" panose="020B0604020202020204" pitchFamily="34" charset="0"/>
                        </a:rPr>
                        <a:t>مكان ملك المسيح</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50349">
                <a:tc>
                  <a:txBody>
                    <a:bodyPr/>
                    <a:lstStyle/>
                    <a:p>
                      <a:pPr marL="0" marR="0" indent="0" algn="r" rtl="1">
                        <a:lnSpc>
                          <a:spcPct val="100000"/>
                        </a:lnSpc>
                        <a:spcBef>
                          <a:spcPts val="600"/>
                        </a:spcBef>
                        <a:spcAft>
                          <a:spcPts val="0"/>
                        </a:spcAft>
                      </a:pPr>
                      <a:r>
                        <a:rPr lang="ar-SA" sz="2400" b="1" dirty="0">
                          <a:effectLst/>
                          <a:latin typeface="Arial" panose="020B0604020202020204" pitchFamily="34" charset="0"/>
                          <a:ea typeface="SimSun" panose="02010600030101010101" pitchFamily="2" charset="-122"/>
                          <a:cs typeface="Arial" panose="020B0604020202020204" pitchFamily="34" charset="0"/>
                        </a:rPr>
                        <a:t>كل الأمم في الأرض من أورشليم كعاصمة للعالم (أشعياء 2: 3)</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r" rtl="1">
                        <a:lnSpc>
                          <a:spcPct val="100000"/>
                        </a:lnSpc>
                        <a:spcBef>
                          <a:spcPts val="600"/>
                        </a:spcBef>
                        <a:spcAft>
                          <a:spcPts val="0"/>
                        </a:spcAft>
                      </a:pPr>
                      <a:r>
                        <a:rPr lang="ar-SA" sz="2400" b="1" dirty="0">
                          <a:effectLst/>
                          <a:latin typeface="Arial" panose="020B0604020202020204" pitchFamily="34" charset="0"/>
                          <a:ea typeface="SimSun" panose="02010600030101010101" pitchFamily="2" charset="-122"/>
                          <a:cs typeface="Arial" panose="020B0604020202020204" pitchFamily="34" charset="0"/>
                        </a:rPr>
                        <a:t>الكنيسة في السماء والأرض قبل المجيء الثاني للمسيح، ومن ثم في الأرض الجديدة من بعد ذلك</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r" rtl="1">
                        <a:lnSpc>
                          <a:spcPct val="100000"/>
                        </a:lnSpc>
                        <a:spcBef>
                          <a:spcPts val="600"/>
                        </a:spcBef>
                        <a:spcAft>
                          <a:spcPts val="0"/>
                        </a:spcAft>
                      </a:pPr>
                      <a:r>
                        <a:rPr lang="ar-SA" sz="2400" b="1">
                          <a:effectLst/>
                          <a:latin typeface="Arial" panose="020B0604020202020204" pitchFamily="34" charset="0"/>
                          <a:ea typeface="SimSun" panose="02010600030101010101" pitchFamily="2" charset="-122"/>
                          <a:cs typeface="Arial" panose="020B0604020202020204" pitchFamily="34" charset="0"/>
                        </a:rPr>
                        <a:t>المواضيع السياسية المتعلقة بملك المسيح</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18003">
                <a:tc>
                  <a:txBody>
                    <a:bodyPr/>
                    <a:lstStyle/>
                    <a:p>
                      <a:pPr marL="0" marR="0" indent="0" algn="r" rtl="1">
                        <a:lnSpc>
                          <a:spcPct val="100000"/>
                        </a:lnSpc>
                        <a:spcBef>
                          <a:spcPts val="600"/>
                        </a:spcBef>
                        <a:spcAft>
                          <a:spcPts val="0"/>
                        </a:spcAft>
                      </a:pPr>
                      <a:r>
                        <a:rPr lang="ar-SA" sz="2400" b="1" dirty="0">
                          <a:effectLst/>
                          <a:latin typeface="Arial" panose="020B0604020202020204" pitchFamily="34" charset="0"/>
                          <a:ea typeface="SimSun" panose="02010600030101010101" pitchFamily="2" charset="-122"/>
                          <a:cs typeface="Arial" panose="020B0604020202020204" pitchFamily="34" charset="0"/>
                        </a:rPr>
                        <a:t>توبة وتنقية إسرائيل والأمم (حز 36)</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r" rtl="1">
                        <a:lnSpc>
                          <a:spcPct val="100000"/>
                        </a:lnSpc>
                        <a:spcBef>
                          <a:spcPts val="600"/>
                        </a:spcBef>
                        <a:spcAft>
                          <a:spcPts val="0"/>
                        </a:spcAft>
                      </a:pPr>
                      <a:r>
                        <a:rPr lang="ar-SA" sz="2400" b="1" dirty="0">
                          <a:effectLst/>
                          <a:latin typeface="Arial" panose="020B0604020202020204" pitchFamily="34" charset="0"/>
                          <a:ea typeface="SimSun" panose="02010600030101010101" pitchFamily="2" charset="-122"/>
                          <a:cs typeface="Arial" panose="020B0604020202020204" pitchFamily="34" charset="0"/>
                        </a:rPr>
                        <a:t>يرى البعض أن اليهود يتوبون بأعداد كبيرة</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r" rtl="1">
                        <a:lnSpc>
                          <a:spcPct val="100000"/>
                        </a:lnSpc>
                        <a:spcBef>
                          <a:spcPts val="600"/>
                        </a:spcBef>
                        <a:spcAft>
                          <a:spcPts val="0"/>
                        </a:spcAft>
                      </a:pPr>
                      <a:r>
                        <a:rPr lang="ar-SA" sz="2400" b="1" dirty="0">
                          <a:effectLst/>
                          <a:latin typeface="Arial" panose="020B0604020202020204" pitchFamily="34" charset="0"/>
                          <a:ea typeface="SimSun" panose="02010600030101010101" pitchFamily="2" charset="-122"/>
                          <a:cs typeface="Arial" panose="020B0604020202020204" pitchFamily="34" charset="0"/>
                        </a:rPr>
                        <a:t>الحياة الروحية</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9422" name="Rectangle 122"/>
          <p:cNvSpPr>
            <a:spLocks noChangeArrowheads="1"/>
          </p:cNvSpPr>
          <p:nvPr/>
        </p:nvSpPr>
        <p:spPr bwMode="auto">
          <a:xfrm>
            <a:off x="2447925" y="6215063"/>
            <a:ext cx="184150" cy="45720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953373" name="Text Box 123"/>
          <p:cNvSpPr txBox="1">
            <a:spLocks noChangeArrowheads="1"/>
          </p:cNvSpPr>
          <p:nvPr/>
        </p:nvSpPr>
        <p:spPr bwMode="auto">
          <a:xfrm>
            <a:off x="8243888" y="0"/>
            <a:ext cx="912812"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charset="0"/>
                <a:ea typeface="ＭＳ Ｐゴシック" charset="0"/>
                <a:cs typeface="Arial" charset="0"/>
              </a:rPr>
              <a:t>472</a:t>
            </a:r>
            <a:endParaRPr kumimoji="0" lang="en-US" sz="2400" b="0" i="0" u="none" strike="noStrike" kern="1200" cap="none" spc="0" normalizeH="0" baseline="0" noProof="0" dirty="0">
              <a:ln>
                <a:noFill/>
              </a:ln>
              <a:solidFill>
                <a:prstClr val="white"/>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685532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5" name="Rectangle 2"/>
          <p:cNvSpPr>
            <a:spLocks noGrp="1" noChangeArrowheads="1"/>
          </p:cNvSpPr>
          <p:nvPr>
            <p:ph type="title" idx="4294967295"/>
          </p:nvPr>
        </p:nvSpPr>
        <p:spPr>
          <a:xfrm>
            <a:off x="0" y="457200"/>
            <a:ext cx="9144000" cy="685800"/>
          </a:xfrm>
          <a:solidFill>
            <a:srgbClr val="000000"/>
          </a:solidFill>
          <a:extLst>
            <a:ext uri="{91240B29-F687-4f45-9708-019B960494DF}">
              <a14:hiddenLine xmlns="" xmlns:a14="http://schemas.microsoft.com/office/drawing/2010/main" w="9525">
                <a:solidFill>
                  <a:srgbClr val="000000"/>
                </a:solidFill>
                <a:miter lim="800000"/>
                <a:headEnd/>
                <a:tailEnd/>
              </a14:hiddenLine>
            </a:ext>
          </a:extLst>
        </p:spPr>
        <p:txBody>
          <a:bodyPr>
            <a:noAutofit/>
          </a:bodyPr>
          <a:lstStyle/>
          <a:p>
            <a:pPr algn="ctr"/>
            <a:r>
              <a:rPr lang="ar-SA" sz="2400" b="1" dirty="0">
                <a:effectLst/>
                <a:latin typeface="Arial" charset="0"/>
                <a:ea typeface="ＭＳ Ｐゴシック" charset="0"/>
              </a:rPr>
              <a:t>المفارقة بين النظرة </a:t>
            </a:r>
            <a:r>
              <a:rPr lang="ar-SA" sz="2400" b="1" dirty="0" err="1">
                <a:effectLst/>
                <a:latin typeface="Arial" charset="0"/>
                <a:ea typeface="ＭＳ Ｐゴシック" charset="0"/>
              </a:rPr>
              <a:t>اللّا</a:t>
            </a:r>
            <a:r>
              <a:rPr lang="ar-SA" sz="2400" b="1" dirty="0">
                <a:effectLst/>
                <a:latin typeface="Arial" charset="0"/>
                <a:ea typeface="ＭＳ Ｐゴシック" charset="0"/>
              </a:rPr>
              <a:t> ألفية والنظرة قبل الألفية في الأنبياء </a:t>
            </a:r>
            <a:endParaRPr lang="en-US" sz="2400" b="1" dirty="0">
              <a:effectLst/>
              <a:latin typeface="Arial" charset="0"/>
              <a:ea typeface="ＭＳ Ｐゴシック" charset="0"/>
            </a:endParaRPr>
          </a:p>
        </p:txBody>
      </p:sp>
      <p:graphicFrame>
        <p:nvGraphicFramePr>
          <p:cNvPr id="72825" name="Group 121"/>
          <p:cNvGraphicFramePr>
            <a:graphicFrameLocks noGrp="1"/>
          </p:cNvGraphicFramePr>
          <p:nvPr>
            <p:extLst>
              <p:ext uri="{D42A27DB-BD31-4B8C-83A1-F6EECF244321}">
                <p14:modId xmlns:p14="http://schemas.microsoft.com/office/powerpoint/2010/main" val="493392168"/>
              </p:ext>
            </p:extLst>
          </p:nvPr>
        </p:nvGraphicFramePr>
        <p:xfrm>
          <a:off x="-1" y="1196976"/>
          <a:ext cx="9144000" cy="5661023"/>
        </p:xfrm>
        <a:graphic>
          <a:graphicData uri="http://schemas.openxmlformats.org/drawingml/2006/table">
            <a:tbl>
              <a:tblPr/>
              <a:tblGrid>
                <a:gridCol w="4067945">
                  <a:extLst>
                    <a:ext uri="{9D8B030D-6E8A-4147-A177-3AD203B41FA5}">
                      <a16:colId xmlns:a16="http://schemas.microsoft.com/office/drawing/2014/main" val="20002"/>
                    </a:ext>
                  </a:extLst>
                </a:gridCol>
                <a:gridCol w="3312368">
                  <a:extLst>
                    <a:ext uri="{9D8B030D-6E8A-4147-A177-3AD203B41FA5}">
                      <a16:colId xmlns:a16="http://schemas.microsoft.com/office/drawing/2014/main" val="2548849"/>
                    </a:ext>
                  </a:extLst>
                </a:gridCol>
                <a:gridCol w="1763687">
                  <a:extLst>
                    <a:ext uri="{9D8B030D-6E8A-4147-A177-3AD203B41FA5}">
                      <a16:colId xmlns:a16="http://schemas.microsoft.com/office/drawing/2014/main" val="2453257339"/>
                    </a:ext>
                  </a:extLst>
                </a:gridCol>
              </a:tblGrid>
              <a:tr h="869885">
                <a:tc>
                  <a:txBody>
                    <a:bodyPr/>
                    <a:lstStyle/>
                    <a:p>
                      <a:pPr marL="0" marR="0" indent="0" algn="r" rtl="1">
                        <a:lnSpc>
                          <a:spcPct val="100000"/>
                        </a:lnSpc>
                        <a:spcBef>
                          <a:spcPts val="0"/>
                        </a:spcBef>
                        <a:spcAft>
                          <a:spcPts val="0"/>
                        </a:spcAft>
                      </a:pPr>
                      <a:r>
                        <a:rPr lang="ar-SA" sz="2400" b="1">
                          <a:solidFill>
                            <a:srgbClr val="FFFFFF"/>
                          </a:solidFill>
                          <a:effectLst/>
                          <a:latin typeface="Arial" panose="020B0604020202020204" pitchFamily="34" charset="0"/>
                          <a:ea typeface="SimSun" panose="02010600030101010101" pitchFamily="2" charset="-122"/>
                          <a:cs typeface="Arial" panose="020B0604020202020204" pitchFamily="34" charset="0"/>
                        </a:rPr>
                        <a:t>القبل ألفية</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indent="0" algn="r" rtl="1">
                        <a:lnSpc>
                          <a:spcPct val="100000"/>
                        </a:lnSpc>
                        <a:spcBef>
                          <a:spcPts val="0"/>
                        </a:spcBef>
                        <a:spcAft>
                          <a:spcPts val="0"/>
                        </a:spcAft>
                      </a:pPr>
                      <a:r>
                        <a:rPr lang="ar-SA" sz="2400" b="1">
                          <a:solidFill>
                            <a:srgbClr val="FFFFFF"/>
                          </a:solidFill>
                          <a:effectLst/>
                          <a:latin typeface="Arial" panose="020B0604020202020204" pitchFamily="34" charset="0"/>
                          <a:ea typeface="SimSun" panose="02010600030101010101" pitchFamily="2" charset="-122"/>
                          <a:cs typeface="Arial" panose="020B0604020202020204" pitchFamily="34" charset="0"/>
                        </a:rPr>
                        <a:t>اللا ألفية</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indent="0" algn="r" rtl="1">
                        <a:lnSpc>
                          <a:spcPct val="100000"/>
                        </a:lnSpc>
                        <a:spcBef>
                          <a:spcPts val="0"/>
                        </a:spcBef>
                        <a:spcAft>
                          <a:spcPts val="0"/>
                        </a:spcAft>
                      </a:pPr>
                      <a:r>
                        <a:rPr lang="ar-SA" sz="2400" b="1">
                          <a:effectLst/>
                          <a:latin typeface="Arial" panose="020B0604020202020204" pitchFamily="34" charset="0"/>
                          <a:ea typeface="SimSun" panose="02010600030101010101" pitchFamily="2" charset="-122"/>
                          <a:cs typeface="Arial" panose="020B0604020202020204" pitchFamily="34" charset="0"/>
                        </a:rPr>
                        <a:t> </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extLst>
                  <a:ext uri="{0D108BD9-81ED-4DB2-BD59-A6C34878D82A}">
                    <a16:rowId xmlns:a16="http://schemas.microsoft.com/office/drawing/2014/main" val="10000"/>
                  </a:ext>
                </a:extLst>
              </a:tr>
              <a:tr h="1875689">
                <a:tc>
                  <a:txBody>
                    <a:bodyPr/>
                    <a:lstStyle/>
                    <a:p>
                      <a:pPr marL="0" marR="0" indent="0" algn="r" rtl="1">
                        <a:lnSpc>
                          <a:spcPct val="100000"/>
                        </a:lnSpc>
                        <a:spcBef>
                          <a:spcPts val="600"/>
                        </a:spcBef>
                        <a:spcAft>
                          <a:spcPts val="0"/>
                        </a:spcAft>
                      </a:pPr>
                      <a:r>
                        <a:rPr lang="ar-SA" sz="2400" b="1" dirty="0">
                          <a:effectLst/>
                          <a:latin typeface="Arial" panose="020B0604020202020204" pitchFamily="34" charset="0"/>
                          <a:ea typeface="SimSun" panose="02010600030101010101" pitchFamily="2" charset="-122"/>
                          <a:cs typeface="Arial" panose="020B0604020202020204" pitchFamily="34" charset="0"/>
                        </a:rPr>
                        <a:t>جبل الزيتون ينقسم (زك 14: 4-5), الهيكل في أعلى نقطة (أش 2:2) مع النهر المتدفق منه (</a:t>
                      </a:r>
                      <a:r>
                        <a:rPr lang="ar-SA" sz="2400" b="1" dirty="0" err="1">
                          <a:effectLst/>
                          <a:latin typeface="Arial" panose="020B0604020202020204" pitchFamily="34" charset="0"/>
                          <a:ea typeface="SimSun" panose="02010600030101010101" pitchFamily="2" charset="-122"/>
                          <a:cs typeface="Arial" panose="020B0604020202020204" pitchFamily="34" charset="0"/>
                        </a:rPr>
                        <a:t>يوئ</a:t>
                      </a:r>
                      <a:r>
                        <a:rPr lang="ar-SA" sz="2400" b="1" dirty="0">
                          <a:effectLst/>
                          <a:latin typeface="Arial" panose="020B0604020202020204" pitchFamily="34" charset="0"/>
                          <a:ea typeface="SimSun" panose="02010600030101010101" pitchFamily="2" charset="-122"/>
                          <a:cs typeface="Arial" panose="020B0604020202020204" pitchFamily="34" charset="0"/>
                        </a:rPr>
                        <a:t> 3:18؛ حز 47)</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r" rtl="1">
                        <a:lnSpc>
                          <a:spcPct val="100000"/>
                        </a:lnSpc>
                        <a:spcBef>
                          <a:spcPts val="600"/>
                        </a:spcBef>
                        <a:spcAft>
                          <a:spcPts val="0"/>
                        </a:spcAft>
                      </a:pPr>
                      <a:r>
                        <a:rPr lang="ar-SA" sz="2400" b="1" dirty="0">
                          <a:effectLst/>
                          <a:latin typeface="Arial" panose="020B0604020202020204" pitchFamily="34" charset="0"/>
                          <a:ea typeface="SimSun" panose="02010600030101010101" pitchFamily="2" charset="-122"/>
                          <a:cs typeface="Arial" panose="020B0604020202020204" pitchFamily="34" charset="0"/>
                        </a:rPr>
                        <a:t>الاضطرابات المروعة في عودة المسيح ينظر لها بالمعنى الرمزي (أو لا تعالج على الإطلاق)</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r" rtl="1">
                        <a:lnSpc>
                          <a:spcPct val="100000"/>
                        </a:lnSpc>
                        <a:spcBef>
                          <a:spcPts val="600"/>
                        </a:spcBef>
                        <a:spcAft>
                          <a:spcPts val="0"/>
                        </a:spcAft>
                      </a:pPr>
                      <a:r>
                        <a:rPr lang="ar-SA" sz="2400" b="1">
                          <a:effectLst/>
                          <a:latin typeface="Arial" panose="020B0604020202020204" pitchFamily="34" charset="0"/>
                          <a:ea typeface="SimSun" panose="02010600030101010101" pitchFamily="2" charset="-122"/>
                          <a:cs typeface="Arial" panose="020B0604020202020204" pitchFamily="34" charset="0"/>
                        </a:rPr>
                        <a:t>التغيرات الطبوغرافية (التغيرات المكانية)</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08482">
                <a:tc>
                  <a:txBody>
                    <a:bodyPr/>
                    <a:lstStyle/>
                    <a:p>
                      <a:pPr marL="0" marR="0" indent="0" algn="r" rtl="1">
                        <a:lnSpc>
                          <a:spcPct val="100000"/>
                        </a:lnSpc>
                        <a:spcBef>
                          <a:spcPts val="600"/>
                        </a:spcBef>
                        <a:spcAft>
                          <a:spcPts val="0"/>
                        </a:spcAft>
                      </a:pPr>
                      <a:r>
                        <a:rPr lang="ar-SA" sz="2400" b="1">
                          <a:effectLst/>
                          <a:latin typeface="Arial" panose="020B0604020202020204" pitchFamily="34" charset="0"/>
                          <a:ea typeface="SimSun" panose="02010600030101010101" pitchFamily="2" charset="-122"/>
                          <a:cs typeface="Arial" panose="020B0604020202020204" pitchFamily="34" charset="0"/>
                        </a:rPr>
                        <a:t>الأسباط الإسرائيلية حددت حدوداً برية جديدة (حز 47-48)</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r" rtl="1">
                        <a:lnSpc>
                          <a:spcPct val="100000"/>
                        </a:lnSpc>
                        <a:spcBef>
                          <a:spcPts val="600"/>
                        </a:spcBef>
                        <a:spcAft>
                          <a:spcPts val="0"/>
                        </a:spcAft>
                      </a:pPr>
                      <a:r>
                        <a:rPr lang="ar-SA" sz="2400" b="1">
                          <a:effectLst/>
                          <a:latin typeface="Arial" panose="020B0604020202020204" pitchFamily="34" charset="0"/>
                          <a:ea typeface="SimSun" panose="02010600030101010101" pitchFamily="2" charset="-122"/>
                          <a:cs typeface="Arial" panose="020B0604020202020204" pitchFamily="34" charset="0"/>
                        </a:rPr>
                        <a:t>الكنيسة تنشر الإنجيل في جميع أنحاء الأرض</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r" rtl="1">
                        <a:lnSpc>
                          <a:spcPct val="100000"/>
                        </a:lnSpc>
                        <a:spcBef>
                          <a:spcPts val="600"/>
                        </a:spcBef>
                        <a:spcAft>
                          <a:spcPts val="0"/>
                        </a:spcAft>
                      </a:pPr>
                      <a:r>
                        <a:rPr lang="ar-SA" sz="2400" b="1">
                          <a:effectLst/>
                          <a:latin typeface="Arial" panose="020B0604020202020204" pitchFamily="34" charset="0"/>
                          <a:ea typeface="SimSun" panose="02010600030101010101" pitchFamily="2" charset="-122"/>
                          <a:cs typeface="Arial" panose="020B0604020202020204" pitchFamily="34" charset="0"/>
                        </a:rPr>
                        <a:t>الجغرافيا</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906967">
                <a:tc>
                  <a:txBody>
                    <a:bodyPr/>
                    <a:lstStyle/>
                    <a:p>
                      <a:pPr marL="0" marR="0" indent="0" algn="r" rtl="1">
                        <a:lnSpc>
                          <a:spcPct val="100000"/>
                        </a:lnSpc>
                        <a:spcBef>
                          <a:spcPts val="600"/>
                        </a:spcBef>
                        <a:spcAft>
                          <a:spcPts val="0"/>
                        </a:spcAft>
                      </a:pPr>
                      <a:r>
                        <a:rPr lang="ar-SA" sz="2400" b="1" dirty="0">
                          <a:effectLst/>
                          <a:latin typeface="Arial" panose="020B0604020202020204" pitchFamily="34" charset="0"/>
                          <a:ea typeface="SimSun" panose="02010600030101010101" pitchFamily="2" charset="-122"/>
                          <a:cs typeface="Arial" panose="020B0604020202020204" pitchFamily="34" charset="0"/>
                        </a:rPr>
                        <a:t>معظم الناس يعيشون في الماضي 100 سنة (أش 65 :20)، لا يزال يولد الأطفال (أش 44: </a:t>
                      </a:r>
                      <a:r>
                        <a:rPr lang="en-GB" sz="2400" b="1" dirty="0">
                          <a:effectLst/>
                          <a:latin typeface="Arial" panose="020B0604020202020204" pitchFamily="34" charset="0"/>
                          <a:ea typeface="SimSun" panose="02010600030101010101" pitchFamily="2" charset="-122"/>
                          <a:cs typeface="Arial" panose="020B0604020202020204" pitchFamily="34" charset="0"/>
                        </a:rPr>
                        <a:t>4</a:t>
                      </a:r>
                      <a:r>
                        <a:rPr lang="ar-SA" sz="2400" b="1" dirty="0">
                          <a:effectLst/>
                          <a:latin typeface="Arial" panose="020B0604020202020204" pitchFamily="34" charset="0"/>
                          <a:ea typeface="SimSun" panose="02010600030101010101" pitchFamily="2" charset="-122"/>
                          <a:cs typeface="Arial" panose="020B0604020202020204" pitchFamily="34" charset="0"/>
                        </a:rPr>
                        <a:t>)، الموت فقط لأولئك الذين في أجساد فانية ولكن يعيش الكثير في الهيئات الممجدة</a:t>
                      </a:r>
                      <a:endParaRPr lang="en-US" sz="24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r" rtl="1">
                        <a:lnSpc>
                          <a:spcPct val="100000"/>
                        </a:lnSpc>
                        <a:spcBef>
                          <a:spcPts val="600"/>
                        </a:spcBef>
                        <a:spcAft>
                          <a:spcPts val="0"/>
                        </a:spcAft>
                      </a:pPr>
                      <a:r>
                        <a:rPr lang="ar-SA" sz="2400" b="1" dirty="0">
                          <a:effectLst/>
                          <a:latin typeface="Arial" panose="020B0604020202020204" pitchFamily="34" charset="0"/>
                          <a:ea typeface="SimSun" panose="02010600030101010101" pitchFamily="2" charset="-122"/>
                          <a:cs typeface="Arial" panose="020B0604020202020204" pitchFamily="34" charset="0"/>
                        </a:rPr>
                        <a:t>العصر الحالي الحياة تمتد فيه عموما تحت 100 سنة مع الموت الحتمي لجميع الناس</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r" rtl="1">
                        <a:lnSpc>
                          <a:spcPct val="100000"/>
                        </a:lnSpc>
                        <a:spcBef>
                          <a:spcPts val="600"/>
                        </a:spcBef>
                        <a:spcAft>
                          <a:spcPts val="0"/>
                        </a:spcAft>
                      </a:pPr>
                      <a:r>
                        <a:rPr lang="ar-SA" sz="2400" b="1" dirty="0">
                          <a:effectLst/>
                          <a:latin typeface="Arial" panose="020B0604020202020204" pitchFamily="34" charset="0"/>
                          <a:ea typeface="SimSun" panose="02010600030101010101" pitchFamily="2" charset="-122"/>
                          <a:cs typeface="Arial" panose="020B0604020202020204" pitchFamily="34" charset="0"/>
                        </a:rPr>
                        <a:t>الحياة المادية</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9422" name="Rectangle 122"/>
          <p:cNvSpPr>
            <a:spLocks noChangeArrowheads="1"/>
          </p:cNvSpPr>
          <p:nvPr/>
        </p:nvSpPr>
        <p:spPr bwMode="auto">
          <a:xfrm>
            <a:off x="2447925" y="6215063"/>
            <a:ext cx="184150" cy="45720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953373" name="Text Box 123"/>
          <p:cNvSpPr txBox="1">
            <a:spLocks noChangeArrowheads="1"/>
          </p:cNvSpPr>
          <p:nvPr/>
        </p:nvSpPr>
        <p:spPr bwMode="auto">
          <a:xfrm>
            <a:off x="8243888" y="0"/>
            <a:ext cx="912812"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charset="0"/>
                <a:ea typeface="ＭＳ Ｐゴシック" charset="0"/>
                <a:cs typeface="Arial" charset="0"/>
              </a:rPr>
              <a:t>472</a:t>
            </a:r>
            <a:endParaRPr kumimoji="0" lang="en-US" sz="2400" b="0" i="0" u="none" strike="noStrike" kern="1200" cap="none" spc="0" normalizeH="0" baseline="0" noProof="0" dirty="0">
              <a:ln>
                <a:noFill/>
              </a:ln>
              <a:solidFill>
                <a:prstClr val="white"/>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369880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5" name="Rectangle 2"/>
          <p:cNvSpPr>
            <a:spLocks noGrp="1" noChangeArrowheads="1"/>
          </p:cNvSpPr>
          <p:nvPr>
            <p:ph type="title" idx="4294967295"/>
          </p:nvPr>
        </p:nvSpPr>
        <p:spPr>
          <a:xfrm>
            <a:off x="0" y="457200"/>
            <a:ext cx="9144000" cy="685800"/>
          </a:xfrm>
          <a:solidFill>
            <a:srgbClr val="000000"/>
          </a:solidFill>
          <a:extLst>
            <a:ext uri="{91240B29-F687-4f45-9708-019B960494DF}">
              <a14:hiddenLine xmlns="" xmlns:a14="http://schemas.microsoft.com/office/drawing/2010/main" w="9525">
                <a:solidFill>
                  <a:srgbClr val="000000"/>
                </a:solidFill>
                <a:miter lim="800000"/>
                <a:headEnd/>
                <a:tailEnd/>
              </a14:hiddenLine>
            </a:ext>
          </a:extLst>
        </p:spPr>
        <p:txBody>
          <a:bodyPr>
            <a:noAutofit/>
          </a:bodyPr>
          <a:lstStyle/>
          <a:p>
            <a:pPr algn="ctr"/>
            <a:r>
              <a:rPr lang="ar-SA" sz="2400" b="1" dirty="0">
                <a:effectLst/>
                <a:latin typeface="Arial" charset="0"/>
                <a:ea typeface="ＭＳ Ｐゴシック" charset="0"/>
              </a:rPr>
              <a:t>المفارقة بين النظرة </a:t>
            </a:r>
            <a:r>
              <a:rPr lang="ar-SA" sz="2400" b="1" dirty="0" err="1">
                <a:effectLst/>
                <a:latin typeface="Arial" charset="0"/>
                <a:ea typeface="ＭＳ Ｐゴシック" charset="0"/>
              </a:rPr>
              <a:t>اللّا</a:t>
            </a:r>
            <a:r>
              <a:rPr lang="ar-SA" sz="2400" b="1" dirty="0">
                <a:effectLst/>
                <a:latin typeface="Arial" charset="0"/>
                <a:ea typeface="ＭＳ Ｐゴシック" charset="0"/>
              </a:rPr>
              <a:t> ألفية والنظرة قبل الألفية في الأنبياء </a:t>
            </a:r>
            <a:endParaRPr lang="en-US" sz="2400" b="1" dirty="0">
              <a:effectLst/>
              <a:latin typeface="Arial" charset="0"/>
              <a:ea typeface="ＭＳ Ｐゴシック" charset="0"/>
            </a:endParaRPr>
          </a:p>
        </p:txBody>
      </p:sp>
      <p:graphicFrame>
        <p:nvGraphicFramePr>
          <p:cNvPr id="72825" name="Group 121"/>
          <p:cNvGraphicFramePr>
            <a:graphicFrameLocks noGrp="1"/>
          </p:cNvGraphicFramePr>
          <p:nvPr>
            <p:extLst>
              <p:ext uri="{D42A27DB-BD31-4B8C-83A1-F6EECF244321}">
                <p14:modId xmlns:p14="http://schemas.microsoft.com/office/powerpoint/2010/main" val="300568553"/>
              </p:ext>
            </p:extLst>
          </p:nvPr>
        </p:nvGraphicFramePr>
        <p:xfrm>
          <a:off x="-1" y="1196977"/>
          <a:ext cx="9144000" cy="5616399"/>
        </p:xfrm>
        <a:graphic>
          <a:graphicData uri="http://schemas.openxmlformats.org/drawingml/2006/table">
            <a:tbl>
              <a:tblPr/>
              <a:tblGrid>
                <a:gridCol w="3419873">
                  <a:extLst>
                    <a:ext uri="{9D8B030D-6E8A-4147-A177-3AD203B41FA5}">
                      <a16:colId xmlns:a16="http://schemas.microsoft.com/office/drawing/2014/main" val="20002"/>
                    </a:ext>
                  </a:extLst>
                </a:gridCol>
                <a:gridCol w="3672408">
                  <a:extLst>
                    <a:ext uri="{9D8B030D-6E8A-4147-A177-3AD203B41FA5}">
                      <a16:colId xmlns:a16="http://schemas.microsoft.com/office/drawing/2014/main" val="2548849"/>
                    </a:ext>
                  </a:extLst>
                </a:gridCol>
                <a:gridCol w="2051719">
                  <a:extLst>
                    <a:ext uri="{9D8B030D-6E8A-4147-A177-3AD203B41FA5}">
                      <a16:colId xmlns:a16="http://schemas.microsoft.com/office/drawing/2014/main" val="2453257339"/>
                    </a:ext>
                  </a:extLst>
                </a:gridCol>
              </a:tblGrid>
              <a:tr h="706106">
                <a:tc>
                  <a:txBody>
                    <a:bodyPr/>
                    <a:lstStyle/>
                    <a:p>
                      <a:pPr marL="0" marR="0" indent="0" algn="r" rtl="1">
                        <a:lnSpc>
                          <a:spcPct val="100000"/>
                        </a:lnSpc>
                        <a:spcBef>
                          <a:spcPts val="0"/>
                        </a:spcBef>
                        <a:spcAft>
                          <a:spcPts val="0"/>
                        </a:spcAft>
                      </a:pPr>
                      <a:r>
                        <a:rPr lang="ar-SA" sz="2400" b="1">
                          <a:solidFill>
                            <a:srgbClr val="FFFFFF"/>
                          </a:solidFill>
                          <a:effectLst/>
                          <a:latin typeface="Arial" panose="020B0604020202020204" pitchFamily="34" charset="0"/>
                          <a:ea typeface="SimSun" panose="02010600030101010101" pitchFamily="2" charset="-122"/>
                          <a:cs typeface="Arial" panose="020B0604020202020204" pitchFamily="34" charset="0"/>
                        </a:rPr>
                        <a:t>القبل ألفية</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indent="0" algn="r" rtl="1">
                        <a:lnSpc>
                          <a:spcPct val="100000"/>
                        </a:lnSpc>
                        <a:spcBef>
                          <a:spcPts val="0"/>
                        </a:spcBef>
                        <a:spcAft>
                          <a:spcPts val="0"/>
                        </a:spcAft>
                      </a:pPr>
                      <a:r>
                        <a:rPr lang="ar-SA" sz="2400" b="1" dirty="0" err="1">
                          <a:solidFill>
                            <a:srgbClr val="FFFFFF"/>
                          </a:solidFill>
                          <a:effectLst/>
                          <a:latin typeface="Arial" panose="020B0604020202020204" pitchFamily="34" charset="0"/>
                          <a:ea typeface="SimSun" panose="02010600030101010101" pitchFamily="2" charset="-122"/>
                          <a:cs typeface="Arial" panose="020B0604020202020204" pitchFamily="34" charset="0"/>
                        </a:rPr>
                        <a:t>اللا</a:t>
                      </a:r>
                      <a:r>
                        <a:rPr lang="ar-SA" sz="2400" b="1" dirty="0">
                          <a:solidFill>
                            <a:srgbClr val="FFFFFF"/>
                          </a:solidFill>
                          <a:effectLst/>
                          <a:latin typeface="Arial" panose="020B0604020202020204" pitchFamily="34" charset="0"/>
                          <a:ea typeface="SimSun" panose="02010600030101010101" pitchFamily="2" charset="-122"/>
                          <a:cs typeface="Arial" panose="020B0604020202020204" pitchFamily="34" charset="0"/>
                        </a:rPr>
                        <a:t> ألفية</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indent="0" algn="r" rtl="1">
                        <a:lnSpc>
                          <a:spcPct val="100000"/>
                        </a:lnSpc>
                        <a:spcBef>
                          <a:spcPts val="0"/>
                        </a:spcBef>
                        <a:spcAft>
                          <a:spcPts val="0"/>
                        </a:spcAft>
                      </a:pPr>
                      <a:r>
                        <a:rPr lang="ar-SA" sz="2400" b="1" dirty="0">
                          <a:effectLst/>
                          <a:latin typeface="Arial" panose="020B0604020202020204" pitchFamily="34" charset="0"/>
                          <a:ea typeface="SimSun" panose="02010600030101010101" pitchFamily="2" charset="-122"/>
                          <a:cs typeface="Arial" panose="020B0604020202020204" pitchFamily="34"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extLst>
                  <a:ext uri="{0D108BD9-81ED-4DB2-BD59-A6C34878D82A}">
                    <a16:rowId xmlns:a16="http://schemas.microsoft.com/office/drawing/2014/main" val="10000"/>
                  </a:ext>
                </a:extLst>
              </a:tr>
              <a:tr h="1309348">
                <a:tc>
                  <a:txBody>
                    <a:bodyPr/>
                    <a:lstStyle/>
                    <a:p>
                      <a:pPr marL="0" marR="0" indent="0" algn="r" rtl="1">
                        <a:lnSpc>
                          <a:spcPct val="100000"/>
                        </a:lnSpc>
                        <a:spcBef>
                          <a:spcPts val="600"/>
                        </a:spcBef>
                        <a:spcAft>
                          <a:spcPts val="0"/>
                        </a:spcAft>
                      </a:pPr>
                      <a:r>
                        <a:rPr lang="ar-SA" sz="2400" b="1" dirty="0">
                          <a:effectLst/>
                          <a:latin typeface="Arial" panose="020B0604020202020204" pitchFamily="34" charset="0"/>
                          <a:ea typeface="SimSun" panose="02010600030101010101" pitchFamily="2" charset="-122"/>
                          <a:cs typeface="Arial" panose="020B0604020202020204" pitchFamily="34" charset="0"/>
                        </a:rPr>
                        <a:t>السلام بين الناس والحيوانات على أرض متجددة (راجع أش 2: 4)</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r" rtl="1">
                        <a:lnSpc>
                          <a:spcPct val="100000"/>
                        </a:lnSpc>
                        <a:spcBef>
                          <a:spcPts val="600"/>
                        </a:spcBef>
                        <a:spcAft>
                          <a:spcPts val="0"/>
                        </a:spcAft>
                      </a:pPr>
                      <a:r>
                        <a:rPr lang="ar-SA" sz="2400" b="1">
                          <a:effectLst/>
                          <a:latin typeface="Arial" panose="020B0604020202020204" pitchFamily="34" charset="0"/>
                          <a:ea typeface="SimSun" panose="02010600030101010101" pitchFamily="2" charset="-122"/>
                          <a:cs typeface="Arial" panose="020B0604020202020204" pitchFamily="34" charset="0"/>
                        </a:rPr>
                        <a:t>الحيوانات ترمز إلى السلام بين المؤمنين والحيوانات اليوم أو في المملكة الأبدية (</a:t>
                      </a:r>
                      <a:r>
                        <a:rPr lang="en-GB" sz="2400" b="1">
                          <a:effectLst/>
                          <a:latin typeface="Arial" panose="020B0604020202020204" pitchFamily="34" charset="0"/>
                          <a:ea typeface="SimSun" panose="02010600030101010101" pitchFamily="2" charset="-122"/>
                          <a:cs typeface="Arial" panose="020B0604020202020204" pitchFamily="34" charset="0"/>
                        </a:rPr>
                        <a:t>OTS</a:t>
                      </a:r>
                      <a:r>
                        <a:rPr lang="ar-SA" sz="2400" b="1">
                          <a:effectLst/>
                          <a:latin typeface="Arial" panose="020B0604020202020204" pitchFamily="34" charset="0"/>
                          <a:ea typeface="SimSun" panose="02010600030101010101" pitchFamily="2" charset="-122"/>
                          <a:cs typeface="Arial" panose="020B0604020202020204" pitchFamily="34" charset="0"/>
                        </a:rPr>
                        <a:t>، </a:t>
                      </a:r>
                      <a:r>
                        <a:rPr lang="en-GB" sz="2400" b="1">
                          <a:effectLst/>
                          <a:latin typeface="Arial" panose="020B0604020202020204" pitchFamily="34" charset="0"/>
                          <a:ea typeface="SimSun" panose="02010600030101010101" pitchFamily="2" charset="-122"/>
                          <a:cs typeface="Arial" panose="020B0604020202020204" pitchFamily="34" charset="0"/>
                        </a:rPr>
                        <a:t>473a</a:t>
                      </a:r>
                      <a:r>
                        <a:rPr lang="ar-SA" sz="2400" b="1">
                          <a:effectLst/>
                          <a:latin typeface="Arial" panose="020B0604020202020204" pitchFamily="34" charset="0"/>
                          <a:ea typeface="SimSun" panose="02010600030101010101" pitchFamily="2" charset="-122"/>
                          <a:cs typeface="Arial" panose="020B0604020202020204" pitchFamily="34" charset="0"/>
                        </a:rPr>
                        <a:t>)</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r" rtl="1">
                        <a:lnSpc>
                          <a:spcPct val="100000"/>
                        </a:lnSpc>
                        <a:spcBef>
                          <a:spcPts val="600"/>
                        </a:spcBef>
                        <a:spcAft>
                          <a:spcPts val="0"/>
                        </a:spcAft>
                      </a:pPr>
                      <a:r>
                        <a:rPr lang="ar-SA" sz="2400" b="1">
                          <a:effectLst/>
                          <a:latin typeface="Arial" panose="020B0604020202020204" pitchFamily="34" charset="0"/>
                          <a:ea typeface="SimSun" panose="02010600030101010101" pitchFamily="2" charset="-122"/>
                          <a:cs typeface="Arial" panose="020B0604020202020204" pitchFamily="34" charset="0"/>
                        </a:rPr>
                        <a:t>الحياة الاجتماعية</a:t>
                      </a:r>
                      <a:br>
                        <a:rPr lang="en-GB" sz="2400" b="1">
                          <a:effectLst/>
                          <a:latin typeface="Arial" panose="020B0604020202020204" pitchFamily="34" charset="0"/>
                          <a:ea typeface="SimSun" panose="02010600030101010101" pitchFamily="2" charset="-122"/>
                          <a:cs typeface="Arial" panose="020B0604020202020204" pitchFamily="34" charset="0"/>
                        </a:rPr>
                      </a:br>
                      <a:r>
                        <a:rPr lang="ar-SA" sz="2400" b="1">
                          <a:effectLst/>
                          <a:latin typeface="Arial" panose="020B0604020202020204" pitchFamily="34" charset="0"/>
                          <a:ea typeface="SimSun" panose="02010600030101010101" pitchFamily="2" charset="-122"/>
                          <a:cs typeface="Arial" panose="020B0604020202020204" pitchFamily="34" charset="0"/>
                        </a:rPr>
                        <a:t> (أش 11: 6- 9)</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68697">
                <a:tc>
                  <a:txBody>
                    <a:bodyPr/>
                    <a:lstStyle/>
                    <a:p>
                      <a:pPr marL="0" marR="0" indent="0" algn="r" rtl="1">
                        <a:lnSpc>
                          <a:spcPct val="100000"/>
                        </a:lnSpc>
                        <a:spcBef>
                          <a:spcPts val="600"/>
                        </a:spcBef>
                        <a:spcAft>
                          <a:spcPts val="0"/>
                        </a:spcAft>
                      </a:pPr>
                      <a:r>
                        <a:rPr lang="ar-SA" sz="2400" b="1">
                          <a:effectLst/>
                          <a:latin typeface="Arial" panose="020B0604020202020204" pitchFamily="34" charset="0"/>
                          <a:ea typeface="SimSun" panose="02010600030101010101" pitchFamily="2" charset="-122"/>
                          <a:cs typeface="Arial" panose="020B0604020202020204" pitchFamily="34" charset="0"/>
                        </a:rPr>
                        <a:t>هيكل الألفية (حز 40-43) مع الذبائح التذكارية للمسيح (حز 44-46)</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r" rtl="1">
                        <a:lnSpc>
                          <a:spcPct val="100000"/>
                        </a:lnSpc>
                        <a:spcBef>
                          <a:spcPts val="600"/>
                        </a:spcBef>
                        <a:spcAft>
                          <a:spcPts val="0"/>
                        </a:spcAft>
                      </a:pPr>
                      <a:r>
                        <a:rPr lang="ar-SA" sz="2400" b="1">
                          <a:effectLst/>
                          <a:latin typeface="Arial" panose="020B0604020202020204" pitchFamily="34" charset="0"/>
                          <a:ea typeface="SimSun" panose="02010600030101010101" pitchFamily="2" charset="-122"/>
                          <a:cs typeface="Arial" panose="020B0604020202020204" pitchFamily="34" charset="0"/>
                        </a:rPr>
                        <a:t>هيكل الألفية والذبائح ينظر إليها على أنها تتعارض مع عبر 9 وتعتبر بالية</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r" rtl="1">
                        <a:lnSpc>
                          <a:spcPct val="100000"/>
                        </a:lnSpc>
                        <a:spcBef>
                          <a:spcPts val="600"/>
                        </a:spcBef>
                        <a:spcAft>
                          <a:spcPts val="0"/>
                        </a:spcAft>
                      </a:pPr>
                      <a:r>
                        <a:rPr lang="ar-SA" sz="2400" b="1">
                          <a:effectLst/>
                          <a:latin typeface="Arial" panose="020B0604020202020204" pitchFamily="34" charset="0"/>
                          <a:ea typeface="SimSun" panose="02010600030101010101" pitchFamily="2" charset="-122"/>
                          <a:cs typeface="Arial" panose="020B0604020202020204" pitchFamily="34" charset="0"/>
                        </a:rPr>
                        <a:t>الحياة الدينية </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95563">
                <a:tc>
                  <a:txBody>
                    <a:bodyPr/>
                    <a:lstStyle/>
                    <a:p>
                      <a:pPr marL="0" marR="0" indent="0" algn="r" rtl="1">
                        <a:lnSpc>
                          <a:spcPct val="100000"/>
                        </a:lnSpc>
                        <a:spcBef>
                          <a:spcPts val="600"/>
                        </a:spcBef>
                        <a:spcAft>
                          <a:spcPts val="0"/>
                        </a:spcAft>
                      </a:pPr>
                      <a:r>
                        <a:rPr lang="ar-SA" sz="2400" b="1">
                          <a:effectLst/>
                          <a:latin typeface="Arial" panose="020B0604020202020204" pitchFamily="34" charset="0"/>
                          <a:ea typeface="SimSun" panose="02010600030101010101" pitchFamily="2" charset="-122"/>
                          <a:cs typeface="Arial" panose="020B0604020202020204" pitchFamily="34" charset="0"/>
                        </a:rPr>
                        <a:t>المعرفة العالمية لله حيث كل الناس مؤمنين (أرميا 31: 34)</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r" rtl="1">
                        <a:lnSpc>
                          <a:spcPct val="100000"/>
                        </a:lnSpc>
                        <a:spcBef>
                          <a:spcPts val="600"/>
                        </a:spcBef>
                        <a:spcAft>
                          <a:spcPts val="0"/>
                        </a:spcAft>
                      </a:pPr>
                      <a:r>
                        <a:rPr lang="ar-SA" sz="2400" b="1">
                          <a:effectLst/>
                          <a:latin typeface="Arial" panose="020B0604020202020204" pitchFamily="34" charset="0"/>
                          <a:ea typeface="SimSun" panose="02010600030101010101" pitchFamily="2" charset="-122"/>
                          <a:cs typeface="Arial" panose="020B0604020202020204" pitchFamily="34" charset="0"/>
                        </a:rPr>
                        <a:t>معرفة الله زادت في جميع أنحاء العالم مع تقدم الإنجيل</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r" rtl="1">
                        <a:lnSpc>
                          <a:spcPct val="100000"/>
                        </a:lnSpc>
                        <a:spcBef>
                          <a:spcPts val="600"/>
                        </a:spcBef>
                        <a:spcAft>
                          <a:spcPts val="0"/>
                        </a:spcAft>
                      </a:pPr>
                      <a:r>
                        <a:rPr lang="ar-SA" sz="2400" b="1">
                          <a:effectLst/>
                          <a:latin typeface="Arial" panose="020B0604020202020204" pitchFamily="34" charset="0"/>
                          <a:ea typeface="SimSun" panose="02010600030101010101" pitchFamily="2" charset="-122"/>
                          <a:cs typeface="Arial" panose="020B0604020202020204" pitchFamily="34" charset="0"/>
                        </a:rPr>
                        <a:t>الحياة الفكرية</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36685">
                <a:tc>
                  <a:txBody>
                    <a:bodyPr/>
                    <a:lstStyle/>
                    <a:p>
                      <a:pPr marL="0" marR="0" indent="0" algn="r" rtl="1">
                        <a:lnSpc>
                          <a:spcPct val="100000"/>
                        </a:lnSpc>
                        <a:spcBef>
                          <a:spcPts val="600"/>
                        </a:spcBef>
                        <a:spcAft>
                          <a:spcPts val="0"/>
                        </a:spcAft>
                      </a:pPr>
                      <a:r>
                        <a:rPr lang="ar-SA" sz="2400" b="1" dirty="0">
                          <a:effectLst/>
                          <a:latin typeface="Arial" panose="020B0604020202020204" pitchFamily="34" charset="0"/>
                          <a:ea typeface="SimSun" panose="02010600030101010101" pitchFamily="2" charset="-122"/>
                          <a:cs typeface="Arial" panose="020B0604020202020204" pitchFamily="34" charset="0"/>
                        </a:rPr>
                        <a:t>أورشليم مدينة الفرح (أش 9: 1- 4)</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r" rtl="1">
                        <a:lnSpc>
                          <a:spcPct val="100000"/>
                        </a:lnSpc>
                        <a:spcBef>
                          <a:spcPts val="600"/>
                        </a:spcBef>
                        <a:spcAft>
                          <a:spcPts val="0"/>
                        </a:spcAft>
                      </a:pPr>
                      <a:r>
                        <a:rPr lang="ar-SA" sz="2400" b="1" dirty="0">
                          <a:effectLst/>
                          <a:latin typeface="Arial" panose="020B0604020202020204" pitchFamily="34" charset="0"/>
                          <a:ea typeface="SimSun" panose="02010600030101010101" pitchFamily="2" charset="-122"/>
                          <a:cs typeface="Arial" panose="020B0604020202020204" pitchFamily="34" charset="0"/>
                        </a:rPr>
                        <a:t>يعطي المسيح الآن فرحًا لكل المؤمنين</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r" rtl="1">
                        <a:lnSpc>
                          <a:spcPct val="100000"/>
                        </a:lnSpc>
                        <a:spcBef>
                          <a:spcPts val="600"/>
                        </a:spcBef>
                        <a:spcAft>
                          <a:spcPts val="0"/>
                        </a:spcAft>
                      </a:pPr>
                      <a:r>
                        <a:rPr lang="ar-SA" sz="2400" b="1" dirty="0">
                          <a:effectLst/>
                          <a:latin typeface="Arial" panose="020B0604020202020204" pitchFamily="34" charset="0"/>
                          <a:ea typeface="SimSun" panose="02010600030101010101" pitchFamily="2" charset="-122"/>
                          <a:cs typeface="Arial" panose="020B0604020202020204" pitchFamily="34" charset="0"/>
                        </a:rPr>
                        <a:t>الحياة العاطفية</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7245146"/>
                  </a:ext>
                </a:extLst>
              </a:tr>
            </a:tbl>
          </a:graphicData>
        </a:graphic>
      </p:graphicFrame>
      <p:sp>
        <p:nvSpPr>
          <p:cNvPr id="59422" name="Rectangle 122"/>
          <p:cNvSpPr>
            <a:spLocks noChangeArrowheads="1"/>
          </p:cNvSpPr>
          <p:nvPr/>
        </p:nvSpPr>
        <p:spPr bwMode="auto">
          <a:xfrm>
            <a:off x="2447925" y="6215063"/>
            <a:ext cx="184150" cy="45720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953373" name="Text Box 123"/>
          <p:cNvSpPr txBox="1">
            <a:spLocks noChangeArrowheads="1"/>
          </p:cNvSpPr>
          <p:nvPr/>
        </p:nvSpPr>
        <p:spPr bwMode="auto">
          <a:xfrm>
            <a:off x="8243888" y="0"/>
            <a:ext cx="912812"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charset="0"/>
                <a:ea typeface="ＭＳ Ｐゴシック" charset="0"/>
                <a:cs typeface="Arial" charset="0"/>
              </a:rPr>
              <a:t>472</a:t>
            </a:r>
            <a:endParaRPr kumimoji="0" lang="en-US" sz="2400" b="0" i="0" u="none" strike="noStrike" kern="1200" cap="none" spc="0" normalizeH="0" baseline="0" noProof="0" dirty="0">
              <a:ln>
                <a:noFill/>
              </a:ln>
              <a:solidFill>
                <a:prstClr val="white"/>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467536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519113" y="547688"/>
            <a:ext cx="8594725" cy="747712"/>
          </a:xfrm>
        </p:spPr>
        <p:txBody>
          <a:bodyPr/>
          <a:lstStyle/>
          <a:p>
            <a:pPr algn="ctr" eaLnBrk="1" hangingPunct="1"/>
            <a:r>
              <a:rPr lang="ar-JO" dirty="0">
                <a:latin typeface="Comic Sans MS" charset="0"/>
              </a:rPr>
              <a:t>الإطار</a:t>
            </a:r>
            <a:endParaRPr lang="en-US" dirty="0">
              <a:latin typeface="Comic Sans MS" charset="0"/>
            </a:endParaRPr>
          </a:p>
        </p:txBody>
      </p:sp>
      <p:sp>
        <p:nvSpPr>
          <p:cNvPr id="7171" name="Rectangle 3"/>
          <p:cNvSpPr>
            <a:spLocks noGrp="1" noChangeArrowheads="1"/>
          </p:cNvSpPr>
          <p:nvPr>
            <p:ph type="body" idx="1"/>
          </p:nvPr>
        </p:nvSpPr>
        <p:spPr/>
        <p:txBody>
          <a:bodyPr/>
          <a:lstStyle/>
          <a:p>
            <a:pPr algn="r" rtl="1" eaLnBrk="1" hangingPunct="1"/>
            <a:r>
              <a:rPr lang="ar-JO" dirty="0">
                <a:latin typeface="Comic Sans MS" charset="0"/>
              </a:rPr>
              <a:t>قيام الخدمة النبوية</a:t>
            </a:r>
            <a:endParaRPr lang="en-US" dirty="0">
              <a:latin typeface="Comic Sans MS" charset="0"/>
            </a:endParaRPr>
          </a:p>
          <a:p>
            <a:pPr algn="r" rtl="1" eaLnBrk="1" hangingPunct="1"/>
            <a:r>
              <a:rPr lang="ar-JO" dirty="0">
                <a:latin typeface="Comic Sans MS" charset="0"/>
              </a:rPr>
              <a:t>أنواع النبوة</a:t>
            </a:r>
            <a:endParaRPr lang="en-US" dirty="0">
              <a:latin typeface="Comic Sans MS" charset="0"/>
            </a:endParaRPr>
          </a:p>
          <a:p>
            <a:pPr algn="r" rtl="1" eaLnBrk="1" hangingPunct="1"/>
            <a:r>
              <a:rPr lang="ar-JO" dirty="0">
                <a:latin typeface="Comic Sans MS" charset="0"/>
              </a:rPr>
              <a:t>الرسالة النبوية</a:t>
            </a:r>
            <a:endParaRPr lang="en-US" dirty="0">
              <a:latin typeface="Comic Sans MS" charset="0"/>
            </a:endParaRPr>
          </a:p>
          <a:p>
            <a:pPr algn="r" rtl="1" eaLnBrk="1" hangingPunct="1"/>
            <a:r>
              <a:rPr lang="ar-JO" dirty="0">
                <a:latin typeface="Comic Sans MS" charset="0"/>
              </a:rPr>
              <a:t>دعوة معاصرة لخدمة الجيل القديم</a:t>
            </a:r>
            <a:endParaRPr lang="en-US" dirty="0">
              <a:latin typeface="Comic Sans M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a:xfrm>
            <a:off x="1006502" y="338554"/>
            <a:ext cx="7813970" cy="769441"/>
          </a:xfrm>
        </p:spPr>
        <p:txBody>
          <a:bodyPr/>
          <a:lstStyle/>
          <a:p>
            <a:pPr algn="ctr" eaLnBrk="1" hangingPunct="1"/>
            <a:r>
              <a:rPr lang="ar-JO" sz="4400" b="1" dirty="0">
                <a:latin typeface="Comic Sans MS" charset="0"/>
              </a:rPr>
              <a:t>مشاكل و ملاحظات التفسير النبوي</a:t>
            </a:r>
            <a:endParaRPr lang="en-US" sz="4400" b="1" dirty="0">
              <a:latin typeface="Comic Sans MS" charset="0"/>
            </a:endParaRPr>
          </a:p>
        </p:txBody>
      </p:sp>
      <p:sp>
        <p:nvSpPr>
          <p:cNvPr id="12291" name="Rectangle 3"/>
          <p:cNvSpPr>
            <a:spLocks noGrp="1" noChangeArrowheads="1"/>
          </p:cNvSpPr>
          <p:nvPr>
            <p:ph type="body" idx="1"/>
          </p:nvPr>
        </p:nvSpPr>
        <p:spPr>
          <a:xfrm>
            <a:off x="827584" y="2057400"/>
            <a:ext cx="8077200" cy="4800600"/>
          </a:xfrm>
        </p:spPr>
        <p:txBody>
          <a:bodyPr/>
          <a:lstStyle/>
          <a:p>
            <a:pPr marL="514350" indent="-514350" algn="r" rtl="1" eaLnBrk="1" hangingPunct="1">
              <a:buFont typeface="+mj-lt"/>
              <a:buAutoNum type="alphaUcPeriod"/>
            </a:pPr>
            <a:r>
              <a:rPr lang="ar-JO" sz="2800" b="1" dirty="0">
                <a:latin typeface="Comic Sans MS" charset="0"/>
              </a:rPr>
              <a:t>افتراضات مسبقة غير دقيقة</a:t>
            </a:r>
            <a:br>
              <a:rPr lang="en-US" sz="2800" b="1" dirty="0">
                <a:latin typeface="Comic Sans MS" charset="0"/>
              </a:rPr>
            </a:br>
            <a:br>
              <a:rPr lang="en-US" sz="2800" b="1" dirty="0">
                <a:latin typeface="Comic Sans MS" charset="0"/>
              </a:rPr>
            </a:br>
            <a:br>
              <a:rPr lang="en-US" sz="2800" b="1" dirty="0">
                <a:latin typeface="Comic Sans MS" charset="0"/>
              </a:rPr>
            </a:br>
            <a:br>
              <a:rPr lang="en-US" sz="2800" b="1" dirty="0">
                <a:latin typeface="Comic Sans MS" charset="0"/>
              </a:rPr>
            </a:br>
            <a:endParaRPr lang="en-US" sz="2800" b="1" dirty="0">
              <a:latin typeface="Comic Sans MS" charset="0"/>
            </a:endParaRPr>
          </a:p>
          <a:p>
            <a:pPr marL="514350" indent="-514350" algn="r" rtl="1" eaLnBrk="1" hangingPunct="1">
              <a:buFont typeface="+mj-lt"/>
              <a:buAutoNum type="alphaUcPeriod"/>
            </a:pPr>
            <a:r>
              <a:rPr lang="ar-JO" sz="2800" b="1" dirty="0">
                <a:latin typeface="Comic Sans MS" charset="0"/>
              </a:rPr>
              <a:t>كان الأنبياء في العادة منفذين للعهد على أساس العهد الموسوي</a:t>
            </a:r>
            <a:endParaRPr lang="en-US" sz="2800" b="1" dirty="0">
              <a:latin typeface="Comic Sans MS" charset="0"/>
            </a:endParaRPr>
          </a:p>
        </p:txBody>
      </p:sp>
      <p:sp>
        <p:nvSpPr>
          <p:cNvPr id="110595" name="Text Box 9"/>
          <p:cNvSpPr txBox="1">
            <a:spLocks noChangeArrowheads="1"/>
          </p:cNvSpPr>
          <p:nvPr/>
        </p:nvSpPr>
        <p:spPr bwMode="auto">
          <a:xfrm>
            <a:off x="8382000" y="76200"/>
            <a:ext cx="61747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438</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5" name="Rectangle 3"/>
          <p:cNvSpPr txBox="1">
            <a:spLocks noChangeArrowheads="1"/>
          </p:cNvSpPr>
          <p:nvPr/>
        </p:nvSpPr>
        <p:spPr bwMode="auto">
          <a:xfrm>
            <a:off x="1187624" y="2780928"/>
            <a:ext cx="2808312" cy="1584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SzPct val="80000"/>
              <a:buBlip>
                <a:blip r:embed="rId4"/>
              </a:buBlip>
              <a:defRPr sz="2800">
                <a:solidFill>
                  <a:schemeClr val="tx1"/>
                </a:solidFill>
                <a:latin typeface="+mn-lt"/>
                <a:ea typeface="Geneva" pitchFamily="-108" charset="-128"/>
                <a:cs typeface="Geneva" charset="0"/>
              </a:defRPr>
            </a:lvl2pPr>
            <a:lvl3pPr marL="1143000" indent="-228600" algn="l" rtl="0" eaLnBrk="0" fontAlgn="base" hangingPunct="0">
              <a:spcBef>
                <a:spcPct val="20000"/>
              </a:spcBef>
              <a:spcAft>
                <a:spcPct val="0"/>
              </a:spcAft>
              <a:buSzPct val="80000"/>
              <a:buBlip>
                <a:blip r:embed="rId5"/>
              </a:buBlip>
              <a:defRPr sz="2400">
                <a:solidFill>
                  <a:schemeClr val="tx1"/>
                </a:solidFill>
                <a:latin typeface="+mn-lt"/>
                <a:ea typeface="Geneva" pitchFamily="-108" charset="-128"/>
                <a:cs typeface="Geneva" charset="0"/>
              </a:defRPr>
            </a:lvl3pPr>
            <a:lvl4pPr marL="1600200" indent="-228600" algn="l" rtl="0" eaLnBrk="0" fontAlgn="base" hangingPunct="0">
              <a:spcBef>
                <a:spcPct val="20000"/>
              </a:spcBef>
              <a:spcAft>
                <a:spcPct val="0"/>
              </a:spcAft>
              <a:buBlip>
                <a:blip r:embed="rId3"/>
              </a:buBlip>
              <a:defRPr sz="2000">
                <a:solidFill>
                  <a:schemeClr val="tx1"/>
                </a:solidFill>
                <a:latin typeface="+mn-lt"/>
                <a:ea typeface="Geneva" pitchFamily="-108" charset="-128"/>
                <a:cs typeface="Geneva" charset="0"/>
              </a:defRPr>
            </a:lvl4pPr>
            <a:lvl5pPr marL="2057400" indent="-228600" algn="l" rtl="0" eaLnBrk="0" fontAlgn="base" hangingPunct="0">
              <a:spcBef>
                <a:spcPct val="20000"/>
              </a:spcBef>
              <a:spcAft>
                <a:spcPct val="0"/>
              </a:spcAft>
              <a:buSzPct val="60000"/>
              <a:buBlip>
                <a:blip r:embed="rId4"/>
              </a:buBlip>
              <a:defRPr sz="2000">
                <a:solidFill>
                  <a:schemeClr val="tx1"/>
                </a:solidFill>
                <a:latin typeface="+mn-lt"/>
                <a:ea typeface="Geneva" pitchFamily="-108" charset="-128"/>
                <a:cs typeface="Geneva" charset="0"/>
              </a:defRPr>
            </a:lvl5pPr>
            <a:lvl6pPr marL="2514600" indent="-228600" algn="l" rtl="0" fontAlgn="base">
              <a:spcBef>
                <a:spcPct val="20000"/>
              </a:spcBef>
              <a:spcAft>
                <a:spcPct val="0"/>
              </a:spcAft>
              <a:buSzPct val="60000"/>
              <a:buBlip>
                <a:blip r:embed="rId4"/>
              </a:buBlip>
              <a:defRPr sz="2000">
                <a:solidFill>
                  <a:schemeClr val="tx1"/>
                </a:solidFill>
                <a:latin typeface="+mn-lt"/>
                <a:ea typeface="Geneva" pitchFamily="-108" charset="-128"/>
              </a:defRPr>
            </a:lvl6pPr>
            <a:lvl7pPr marL="2971800" indent="-228600" algn="l" rtl="0" fontAlgn="base">
              <a:spcBef>
                <a:spcPct val="20000"/>
              </a:spcBef>
              <a:spcAft>
                <a:spcPct val="0"/>
              </a:spcAft>
              <a:buSzPct val="60000"/>
              <a:buBlip>
                <a:blip r:embed="rId4"/>
              </a:buBlip>
              <a:defRPr sz="2000">
                <a:solidFill>
                  <a:schemeClr val="tx1"/>
                </a:solidFill>
                <a:latin typeface="+mn-lt"/>
                <a:ea typeface="Geneva" pitchFamily="-108" charset="-128"/>
              </a:defRPr>
            </a:lvl7pPr>
            <a:lvl8pPr marL="3429000" indent="-228600" algn="l" rtl="0" fontAlgn="base">
              <a:spcBef>
                <a:spcPct val="20000"/>
              </a:spcBef>
              <a:spcAft>
                <a:spcPct val="0"/>
              </a:spcAft>
              <a:buSzPct val="60000"/>
              <a:buBlip>
                <a:blip r:embed="rId4"/>
              </a:buBlip>
              <a:defRPr sz="2000">
                <a:solidFill>
                  <a:schemeClr val="tx1"/>
                </a:solidFill>
                <a:latin typeface="+mn-lt"/>
                <a:ea typeface="Geneva" pitchFamily="-108" charset="-128"/>
              </a:defRPr>
            </a:lvl8pPr>
            <a:lvl9pPr marL="3886200" indent="-228600" algn="l" rtl="0" fontAlgn="base">
              <a:spcBef>
                <a:spcPct val="20000"/>
              </a:spcBef>
              <a:spcAft>
                <a:spcPct val="0"/>
              </a:spcAft>
              <a:buSzPct val="60000"/>
              <a:buBlip>
                <a:blip r:embed="rId4"/>
              </a:buBlip>
              <a:defRPr sz="2000">
                <a:solidFill>
                  <a:schemeClr val="tx1"/>
                </a:solidFill>
                <a:latin typeface="+mn-lt"/>
                <a:ea typeface="Geneva" pitchFamily="-108"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Comic Sans MS" charset="0"/>
                <a:ea typeface="ＭＳ Ｐゴシック" charset="0"/>
              </a:rPr>
              <a:t>العهد               الموسوي           الأخلاقي</a:t>
            </a:r>
            <a:endParaRPr kumimoji="0" lang="en-US" sz="2400" b="1" i="0" u="none" strike="noStrike" kern="1200" cap="none" spc="0" normalizeH="0" baseline="0" noProof="0" dirty="0">
              <a:ln>
                <a:noFill/>
              </a:ln>
              <a:solidFill>
                <a:srgbClr val="000000"/>
              </a:solidFill>
              <a:effectLst/>
              <a:uLnTx/>
              <a:uFillTx/>
              <a:latin typeface="Comic Sans MS" charset="0"/>
              <a:ea typeface="ＭＳ Ｐゴシック" charset="0"/>
            </a:endParaRPr>
          </a:p>
        </p:txBody>
      </p:sp>
      <p:sp>
        <p:nvSpPr>
          <p:cNvPr id="6" name="Rectangle 3"/>
          <p:cNvSpPr txBox="1">
            <a:spLocks noChangeArrowheads="1"/>
          </p:cNvSpPr>
          <p:nvPr/>
        </p:nvSpPr>
        <p:spPr bwMode="auto">
          <a:xfrm>
            <a:off x="5832648" y="2780928"/>
            <a:ext cx="3311352" cy="1584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SzPct val="80000"/>
              <a:buBlip>
                <a:blip r:embed="rId4"/>
              </a:buBlip>
              <a:defRPr sz="2800">
                <a:solidFill>
                  <a:schemeClr val="tx1"/>
                </a:solidFill>
                <a:latin typeface="+mn-lt"/>
                <a:ea typeface="Geneva" pitchFamily="-108" charset="-128"/>
                <a:cs typeface="Geneva" charset="0"/>
              </a:defRPr>
            </a:lvl2pPr>
            <a:lvl3pPr marL="1143000" indent="-228600" algn="l" rtl="0" eaLnBrk="0" fontAlgn="base" hangingPunct="0">
              <a:spcBef>
                <a:spcPct val="20000"/>
              </a:spcBef>
              <a:spcAft>
                <a:spcPct val="0"/>
              </a:spcAft>
              <a:buSzPct val="80000"/>
              <a:buBlip>
                <a:blip r:embed="rId5"/>
              </a:buBlip>
              <a:defRPr sz="2400">
                <a:solidFill>
                  <a:schemeClr val="tx1"/>
                </a:solidFill>
                <a:latin typeface="+mn-lt"/>
                <a:ea typeface="Geneva" pitchFamily="-108" charset="-128"/>
                <a:cs typeface="Geneva" charset="0"/>
              </a:defRPr>
            </a:lvl3pPr>
            <a:lvl4pPr marL="1600200" indent="-228600" algn="l" rtl="0" eaLnBrk="0" fontAlgn="base" hangingPunct="0">
              <a:spcBef>
                <a:spcPct val="20000"/>
              </a:spcBef>
              <a:spcAft>
                <a:spcPct val="0"/>
              </a:spcAft>
              <a:buBlip>
                <a:blip r:embed="rId3"/>
              </a:buBlip>
              <a:defRPr sz="2000">
                <a:solidFill>
                  <a:schemeClr val="tx1"/>
                </a:solidFill>
                <a:latin typeface="+mn-lt"/>
                <a:ea typeface="Geneva" pitchFamily="-108" charset="-128"/>
                <a:cs typeface="Geneva" charset="0"/>
              </a:defRPr>
            </a:lvl4pPr>
            <a:lvl5pPr marL="2057400" indent="-228600" algn="l" rtl="0" eaLnBrk="0" fontAlgn="base" hangingPunct="0">
              <a:spcBef>
                <a:spcPct val="20000"/>
              </a:spcBef>
              <a:spcAft>
                <a:spcPct val="0"/>
              </a:spcAft>
              <a:buSzPct val="60000"/>
              <a:buBlip>
                <a:blip r:embed="rId4"/>
              </a:buBlip>
              <a:defRPr sz="2000">
                <a:solidFill>
                  <a:schemeClr val="tx1"/>
                </a:solidFill>
                <a:latin typeface="+mn-lt"/>
                <a:ea typeface="Geneva" pitchFamily="-108" charset="-128"/>
                <a:cs typeface="Geneva" charset="0"/>
              </a:defRPr>
            </a:lvl5pPr>
            <a:lvl6pPr marL="2514600" indent="-228600" algn="l" rtl="0" fontAlgn="base">
              <a:spcBef>
                <a:spcPct val="20000"/>
              </a:spcBef>
              <a:spcAft>
                <a:spcPct val="0"/>
              </a:spcAft>
              <a:buSzPct val="60000"/>
              <a:buBlip>
                <a:blip r:embed="rId4"/>
              </a:buBlip>
              <a:defRPr sz="2000">
                <a:solidFill>
                  <a:schemeClr val="tx1"/>
                </a:solidFill>
                <a:latin typeface="+mn-lt"/>
                <a:ea typeface="Geneva" pitchFamily="-108" charset="-128"/>
              </a:defRPr>
            </a:lvl6pPr>
            <a:lvl7pPr marL="2971800" indent="-228600" algn="l" rtl="0" fontAlgn="base">
              <a:spcBef>
                <a:spcPct val="20000"/>
              </a:spcBef>
              <a:spcAft>
                <a:spcPct val="0"/>
              </a:spcAft>
              <a:buSzPct val="60000"/>
              <a:buBlip>
                <a:blip r:embed="rId4"/>
              </a:buBlip>
              <a:defRPr sz="2000">
                <a:solidFill>
                  <a:schemeClr val="tx1"/>
                </a:solidFill>
                <a:latin typeface="+mn-lt"/>
                <a:ea typeface="Geneva" pitchFamily="-108" charset="-128"/>
              </a:defRPr>
            </a:lvl7pPr>
            <a:lvl8pPr marL="3429000" indent="-228600" algn="l" rtl="0" fontAlgn="base">
              <a:spcBef>
                <a:spcPct val="20000"/>
              </a:spcBef>
              <a:spcAft>
                <a:spcPct val="0"/>
              </a:spcAft>
              <a:buSzPct val="60000"/>
              <a:buBlip>
                <a:blip r:embed="rId4"/>
              </a:buBlip>
              <a:defRPr sz="2000">
                <a:solidFill>
                  <a:schemeClr val="tx1"/>
                </a:solidFill>
                <a:latin typeface="+mn-lt"/>
                <a:ea typeface="Geneva" pitchFamily="-108" charset="-128"/>
              </a:defRPr>
            </a:lvl8pPr>
            <a:lvl9pPr marL="3886200" indent="-228600" algn="l" rtl="0" fontAlgn="base">
              <a:spcBef>
                <a:spcPct val="20000"/>
              </a:spcBef>
              <a:spcAft>
                <a:spcPct val="0"/>
              </a:spcAft>
              <a:buSzPct val="60000"/>
              <a:buBlip>
                <a:blip r:embed="rId4"/>
              </a:buBlip>
              <a:defRPr sz="2000">
                <a:solidFill>
                  <a:schemeClr val="tx1"/>
                </a:solidFill>
                <a:latin typeface="+mn-lt"/>
                <a:ea typeface="Geneva" pitchFamily="-108"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Comic Sans MS" charset="0"/>
                <a:ea typeface="ＭＳ Ｐゴシック" charset="0"/>
              </a:rPr>
              <a:t>العهد                     الإبراهيمي                 التنبؤي</a:t>
            </a:r>
            <a:endParaRPr kumimoji="0" lang="en-US" sz="2400" b="1" i="0" u="none" strike="noStrike" kern="1200" cap="none" spc="0" normalizeH="0" baseline="0" noProof="0" dirty="0">
              <a:ln>
                <a:noFill/>
              </a:ln>
              <a:solidFill>
                <a:srgbClr val="000000"/>
              </a:solidFill>
              <a:effectLst/>
              <a:uLnTx/>
              <a:uFillTx/>
              <a:latin typeface="Comic Sans MS" charset="0"/>
              <a:ea typeface="ＭＳ Ｐゴシック" charset="0"/>
            </a:endParaRPr>
          </a:p>
        </p:txBody>
      </p:sp>
      <p:sp>
        <p:nvSpPr>
          <p:cNvPr id="2" name="Striped Right Arrow 1"/>
          <p:cNvSpPr/>
          <p:nvPr/>
        </p:nvSpPr>
        <p:spPr bwMode="auto">
          <a:xfrm>
            <a:off x="5256584" y="2996952"/>
            <a:ext cx="648072" cy="792088"/>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28" charset="0"/>
              <a:ea typeface="ＭＳ Ｐゴシック" charset="0"/>
              <a:cs typeface="+mn-cs"/>
            </a:endParaRPr>
          </a:p>
        </p:txBody>
      </p:sp>
      <p:sp>
        <p:nvSpPr>
          <p:cNvPr id="8" name="Striped Right Arrow 7"/>
          <p:cNvSpPr/>
          <p:nvPr/>
        </p:nvSpPr>
        <p:spPr bwMode="auto">
          <a:xfrm rot="10800000">
            <a:off x="3563888" y="2996952"/>
            <a:ext cx="648072" cy="792088"/>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28" charset="0"/>
              <a:ea typeface="ＭＳ Ｐゴシック" charset="0"/>
              <a:cs typeface="+mn-cs"/>
            </a:endParaRPr>
          </a:p>
        </p:txBody>
      </p:sp>
      <p:pic>
        <p:nvPicPr>
          <p:cNvPr id="3" name="Picture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942500" flipH="1">
            <a:off x="4038474" y="2725233"/>
            <a:ext cx="1377674" cy="1401264"/>
          </a:xfrm>
          <a:prstGeom prst="rect">
            <a:avLst/>
          </a:prstGeom>
        </p:spPr>
      </p:pic>
    </p:spTree>
    <p:extLst>
      <p:ext uri="{BB962C8B-B14F-4D97-AF65-F5344CB8AC3E}">
        <p14:creationId xmlns:p14="http://schemas.microsoft.com/office/powerpoint/2010/main" val="3432934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2291">
                                            <p:txEl>
                                              <p:pRg st="1" end="1"/>
                                            </p:txEl>
                                          </p:spTgt>
                                        </p:tgtEl>
                                        <p:attrNameLst>
                                          <p:attrName>style.visibility</p:attrName>
                                        </p:attrNameLst>
                                      </p:cBhvr>
                                      <p:to>
                                        <p:strVal val="visible"/>
                                      </p:to>
                                    </p:set>
                                    <p:anim calcmode="lin" valueType="num">
                                      <p:cBhvr additive="base">
                                        <p:cTn id="20"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right)">
                                      <p:cBhvr>
                                        <p:cTn id="26" dur="500"/>
                                        <p:tgtEl>
                                          <p:spTgt spid="8"/>
                                        </p:tgtEl>
                                      </p:cBhvr>
                                    </p:animEffect>
                                  </p:childTnLst>
                                </p:cTn>
                              </p:par>
                            </p:childTnLst>
                          </p:cTn>
                        </p:par>
                        <p:par>
                          <p:cTn id="27" fill="hold">
                            <p:stCondLst>
                              <p:cond delay="500"/>
                            </p:stCondLst>
                            <p:childTnLst>
                              <p:par>
                                <p:cTn id="28" presetID="2" presetClass="entr" presetSubtype="8" fill="hold" grpId="0" nodeType="after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 calcmode="lin" valueType="num">
                                      <p:cBhvr additive="base">
                                        <p:cTn id="30"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left)">
                                      <p:cBhvr>
                                        <p:cTn id="36" dur="500"/>
                                        <p:tgtEl>
                                          <p:spTgt spid="2"/>
                                        </p:tgtEl>
                                      </p:cBhvr>
                                    </p:animEffect>
                                  </p:childTnLst>
                                </p:cTn>
                              </p:par>
                            </p:childTnLst>
                          </p:cTn>
                        </p:par>
                        <p:par>
                          <p:cTn id="37" fill="hold">
                            <p:stCondLst>
                              <p:cond delay="500"/>
                            </p:stCondLst>
                            <p:childTnLst>
                              <p:par>
                                <p:cTn id="38" presetID="2" presetClass="entr" presetSubtype="2" fill="hold" grpId="0" nodeType="after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 calcmode="lin" valueType="num">
                                      <p:cBhvr additive="base">
                                        <p:cTn id="40"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P spid="5" grpId="0" build="p" autoUpdateAnimBg="0"/>
      <p:bldP spid="6" grpId="0" build="p" autoUpdateAnimBg="0"/>
      <p:bldP spid="2"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900113" y="2057400"/>
            <a:ext cx="8243887" cy="4540250"/>
          </a:xfrm>
        </p:spPr>
        <p:txBody>
          <a:bodyPr/>
          <a:lstStyle/>
          <a:p>
            <a:pPr marL="0" indent="0" algn="r" eaLnBrk="1" hangingPunct="1">
              <a:buNone/>
            </a:pPr>
            <a:r>
              <a:rPr lang="ar-JO" b="1" dirty="0">
                <a:latin typeface="Comic Sans MS" charset="0"/>
              </a:rPr>
              <a:t>ث. معلومات غير كاملة عن الخلفية</a:t>
            </a:r>
          </a:p>
          <a:p>
            <a:pPr marL="0" indent="0" algn="r" eaLnBrk="1" hangingPunct="1">
              <a:buNone/>
            </a:pPr>
            <a:r>
              <a:rPr lang="ar-JO" b="1" dirty="0">
                <a:latin typeface="Comic Sans MS" charset="0"/>
              </a:rPr>
              <a:t>ج. المسافة التاريخية</a:t>
            </a:r>
          </a:p>
          <a:p>
            <a:pPr marL="0" indent="0" algn="r" eaLnBrk="1" hangingPunct="1">
              <a:buNone/>
            </a:pPr>
            <a:r>
              <a:rPr lang="ar-JO" b="1" dirty="0">
                <a:latin typeface="Comic Sans MS" charset="0"/>
              </a:rPr>
              <a:t>ح. نقص تقدير الشعر</a:t>
            </a:r>
          </a:p>
          <a:p>
            <a:pPr marL="0" indent="0" algn="r" eaLnBrk="1" hangingPunct="1">
              <a:buNone/>
            </a:pPr>
            <a:r>
              <a:rPr lang="ar-JO" b="1" dirty="0">
                <a:latin typeface="Comic Sans MS" charset="0"/>
              </a:rPr>
              <a:t>خ. عدم الإلمام بالأسفار النبوية</a:t>
            </a:r>
          </a:p>
          <a:p>
            <a:pPr marL="0" indent="0" algn="r" eaLnBrk="1" hangingPunct="1">
              <a:buNone/>
            </a:pPr>
            <a:r>
              <a:rPr lang="ar-JO" b="1" dirty="0">
                <a:latin typeface="Comic Sans MS" charset="0"/>
              </a:rPr>
              <a:t>د. جهل الأمور الأخروية</a:t>
            </a:r>
          </a:p>
          <a:p>
            <a:pPr marL="0" indent="0" algn="r" eaLnBrk="1" hangingPunct="1">
              <a:buNone/>
            </a:pPr>
            <a:r>
              <a:rPr lang="ar-JO" b="1" dirty="0">
                <a:latin typeface="Comic Sans MS" charset="0"/>
              </a:rPr>
              <a:t>ذ. وجهات النظر الأخروية المزدوجة</a:t>
            </a:r>
            <a:endParaRPr lang="en-US" b="1" dirty="0">
              <a:latin typeface="Comic Sans MS" charset="0"/>
            </a:endParaRPr>
          </a:p>
        </p:txBody>
      </p:sp>
      <p:sp>
        <p:nvSpPr>
          <p:cNvPr id="1020930" name="Rectangle 4"/>
          <p:cNvSpPr>
            <a:spLocks noGrp="1" noChangeArrowheads="1"/>
          </p:cNvSpPr>
          <p:nvPr>
            <p:ph type="title"/>
          </p:nvPr>
        </p:nvSpPr>
        <p:spPr>
          <a:xfrm>
            <a:off x="519113" y="568325"/>
            <a:ext cx="8594725" cy="706438"/>
          </a:xfrm>
        </p:spPr>
        <p:txBody>
          <a:bodyPr/>
          <a:lstStyle/>
          <a:p>
            <a:pPr algn="ctr" eaLnBrk="1" hangingPunct="1"/>
            <a:r>
              <a:rPr lang="ar-JO" sz="4000" b="1" dirty="0">
                <a:solidFill>
                  <a:srgbClr val="000000"/>
                </a:solidFill>
                <a:latin typeface="Comic Sans MS" charset="0"/>
              </a:rPr>
              <a:t>صعوبات تفسير الأنبياء</a:t>
            </a:r>
            <a:endParaRPr lang="en-US" sz="4400" b="1" dirty="0">
              <a:latin typeface="Comic Sans MS" charset="0"/>
            </a:endParaRPr>
          </a:p>
        </p:txBody>
      </p:sp>
      <p:sp>
        <p:nvSpPr>
          <p:cNvPr id="5" name="Text Box 105"/>
          <p:cNvSpPr txBox="1">
            <a:spLocks noChangeArrowheads="1"/>
          </p:cNvSpPr>
          <p:nvPr/>
        </p:nvSpPr>
        <p:spPr bwMode="auto">
          <a:xfrm>
            <a:off x="8327637" y="87313"/>
            <a:ext cx="704039" cy="461665"/>
          </a:xfrm>
          <a:prstGeom prst="rect">
            <a:avLst/>
          </a:prstGeom>
          <a:solidFill>
            <a:schemeClr val="tx1"/>
          </a:solid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120</a:t>
            </a:r>
            <a:endPar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endParaRPr>
          </a:p>
        </p:txBody>
      </p:sp>
    </p:spTree>
    <p:extLst>
      <p:ext uri="{BB962C8B-B14F-4D97-AF65-F5344CB8AC3E}">
        <p14:creationId xmlns:p14="http://schemas.microsoft.com/office/powerpoint/2010/main" val="18827732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 calcmode="lin" valueType="num">
                                      <p:cBhvr additive="base">
                                        <p:cTn id="25" dur="500" fill="hold"/>
                                        <p:tgtEl>
                                          <p:spTgt spid="389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9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915">
                                            <p:txEl>
                                              <p:pRg st="4" end="4"/>
                                            </p:txEl>
                                          </p:spTgt>
                                        </p:tgtEl>
                                        <p:attrNameLst>
                                          <p:attrName>style.visibility</p:attrName>
                                        </p:attrNameLst>
                                      </p:cBhvr>
                                      <p:to>
                                        <p:strVal val="visible"/>
                                      </p:to>
                                    </p:set>
                                    <p:anim calcmode="lin" valueType="num">
                                      <p:cBhvr additive="base">
                                        <p:cTn id="31" dur="500" fill="hold"/>
                                        <p:tgtEl>
                                          <p:spTgt spid="389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9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8915">
                                            <p:txEl>
                                              <p:pRg st="5" end="5"/>
                                            </p:txEl>
                                          </p:spTgt>
                                        </p:tgtEl>
                                        <p:attrNameLst>
                                          <p:attrName>style.visibility</p:attrName>
                                        </p:attrNameLst>
                                      </p:cBhvr>
                                      <p:to>
                                        <p:strVal val="visible"/>
                                      </p:to>
                                    </p:set>
                                    <p:anim calcmode="lin" valueType="num">
                                      <p:cBhvr additive="base">
                                        <p:cTn id="37" dur="500" fill="hold"/>
                                        <p:tgtEl>
                                          <p:spTgt spid="389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91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89" name="Rectangle 2"/>
          <p:cNvSpPr>
            <a:spLocks noChangeArrowheads="1"/>
          </p:cNvSpPr>
          <p:nvPr/>
        </p:nvSpPr>
        <p:spPr bwMode="auto">
          <a:xfrm>
            <a:off x="0" y="0"/>
            <a:ext cx="9144000" cy="6858000"/>
          </a:xfrm>
          <a:prstGeom prst="rect">
            <a:avLst/>
          </a:prstGeom>
          <a:solidFill>
            <a:srgbClr val="030201"/>
          </a:solidFill>
          <a:ln w="9525">
            <a:solidFill>
              <a:schemeClr val="tx1"/>
            </a:solidFill>
            <a:miter lim="800000"/>
            <a:headEnd/>
            <a:tailEnd/>
          </a:ln>
        </p:spPr>
        <p:txBody>
          <a:bodyPr wrap="none" anchor="ctr"/>
          <a:lstStyle/>
          <a:p>
            <a:pPr algn="ctr" eaLnBrk="0" hangingPunct="0"/>
            <a:endParaRPr lang="en-US">
              <a:solidFill>
                <a:srgbClr val="000000"/>
              </a:solidFill>
              <a:latin typeface="Times New Roman" charset="0"/>
              <a:ea typeface="Osaka" charset="0"/>
              <a:cs typeface="Osaka" charset="0"/>
            </a:endParaRPr>
          </a:p>
        </p:txBody>
      </p:sp>
      <p:sp>
        <p:nvSpPr>
          <p:cNvPr id="123907" name="Rectangle 3"/>
          <p:cNvSpPr>
            <a:spLocks noGrp="1" noChangeArrowheads="1"/>
          </p:cNvSpPr>
          <p:nvPr>
            <p:ph type="title" idx="4294967295"/>
          </p:nvPr>
        </p:nvSpPr>
        <p:spPr>
          <a:xfrm>
            <a:off x="0" y="0"/>
            <a:ext cx="9144000" cy="692696"/>
          </a:xfrm>
          <a:effectLst/>
        </p:spPr>
        <p:txBody>
          <a:bodyPr/>
          <a:lstStyle/>
          <a:p>
            <a:pPr eaLnBrk="1" hangingPunct="1">
              <a:defRPr/>
            </a:pPr>
            <a:r>
              <a:rPr lang="ar-JO" altLang="ja-JP" sz="4000" b="1" dirty="0">
                <a:solidFill>
                  <a:srgbClr val="FFFFFF"/>
                </a:solidFill>
                <a:latin typeface="Arial"/>
                <a:ea typeface="Osaka" charset="0"/>
                <a:cs typeface="Arial"/>
              </a:rPr>
              <a:t>السعي نحو القمة</a:t>
            </a:r>
            <a:endParaRPr lang="en-US" sz="4000" b="1" dirty="0">
              <a:latin typeface="Arial"/>
              <a:ea typeface="Osaka" charset="0"/>
              <a:cs typeface="Arial"/>
            </a:endParaRPr>
          </a:p>
        </p:txBody>
      </p:sp>
      <p:pic>
        <p:nvPicPr>
          <p:cNvPr id="2" name="Picture 1"/>
          <p:cNvPicPr>
            <a:picLocks noChangeAspect="1"/>
          </p:cNvPicPr>
          <p:nvPr/>
        </p:nvPicPr>
        <p:blipFill>
          <a:blip r:embed="rId3"/>
          <a:stretch>
            <a:fillRect/>
          </a:stretch>
        </p:blipFill>
        <p:spPr>
          <a:xfrm>
            <a:off x="-23860" y="751814"/>
            <a:ext cx="9144000" cy="6093619"/>
          </a:xfrm>
          <a:prstGeom prst="rect">
            <a:avLst/>
          </a:prstGeom>
        </p:spPr>
      </p:pic>
    </p:spTree>
    <p:extLst>
      <p:ext uri="{BB962C8B-B14F-4D97-AF65-F5344CB8AC3E}">
        <p14:creationId xmlns:p14="http://schemas.microsoft.com/office/powerpoint/2010/main" val="2699987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3667" name="Picture 5" descr="Propohets Diagram"/>
          <p:cNvPicPr>
            <a:picLocks noChangeAspect="1" noChangeArrowheads="1"/>
          </p:cNvPicPr>
          <p:nvPr/>
        </p:nvPicPr>
        <p:blipFill>
          <a:blip r:embed="rId3" cstate="screen">
            <a:extLst>
              <a:ext uri="{28A0092B-C50C-407E-A947-70E740481C1C}">
                <a14:useLocalDpi xmlns:a14="http://schemas.microsoft.com/office/drawing/2010/main"/>
              </a:ext>
            </a:extLst>
          </a:blip>
          <a:srcRect l="14885" t="14970" r="2745" b="67477"/>
          <a:stretch>
            <a:fillRect/>
          </a:stretch>
        </p:blipFill>
        <p:spPr bwMode="auto">
          <a:xfrm>
            <a:off x="-31299" y="4293096"/>
            <a:ext cx="9144000" cy="275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37664" y="1470124"/>
            <a:ext cx="1751583" cy="2246908"/>
          </a:xfrm>
          <a:prstGeom prst="rect">
            <a:avLst/>
          </a:prstGeom>
        </p:spPr>
      </p:pic>
      <p:sp>
        <p:nvSpPr>
          <p:cNvPr id="113666" name="Text Box 4"/>
          <p:cNvSpPr txBox="1">
            <a:spLocks noChangeArrowheads="1"/>
          </p:cNvSpPr>
          <p:nvPr/>
        </p:nvSpPr>
        <p:spPr bwMode="auto">
          <a:xfrm>
            <a:off x="8305800" y="15875"/>
            <a:ext cx="762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Comic Sans MS" charset="0"/>
                <a:ea typeface="ＭＳ Ｐゴシック" charset="0"/>
              </a:rPr>
              <a:t>442</a:t>
            </a:r>
            <a:endParaRPr kumimoji="0" lang="en-US" sz="2400" b="1" i="0" u="none" strike="noStrike" kern="1200" cap="none" spc="0" normalizeH="0" baseline="0" noProof="0" dirty="0">
              <a:ln>
                <a:noFill/>
              </a:ln>
              <a:solidFill>
                <a:srgbClr val="000000"/>
              </a:solidFill>
              <a:effectLst/>
              <a:uLnTx/>
              <a:uFillTx/>
              <a:latin typeface="Comic Sans MS" charset="0"/>
              <a:ea typeface="ＭＳ Ｐゴシック" charset="0"/>
            </a:endParaRPr>
          </a:p>
        </p:txBody>
      </p:sp>
      <p:grpSp>
        <p:nvGrpSpPr>
          <p:cNvPr id="24" name="Group 23"/>
          <p:cNvGrpSpPr/>
          <p:nvPr/>
        </p:nvGrpSpPr>
        <p:grpSpPr>
          <a:xfrm>
            <a:off x="5004048" y="1268760"/>
            <a:ext cx="6085956" cy="3312368"/>
            <a:chOff x="5004048" y="1268760"/>
            <a:chExt cx="6085956" cy="3312368"/>
          </a:xfrm>
        </p:grpSpPr>
        <p:sp>
          <p:nvSpPr>
            <p:cNvPr id="13" name="Freeform 12"/>
            <p:cNvSpPr/>
            <p:nvPr/>
          </p:nvSpPr>
          <p:spPr>
            <a:xfrm>
              <a:off x="5004048" y="1268760"/>
              <a:ext cx="6085956" cy="3312368"/>
            </a:xfrm>
            <a:custGeom>
              <a:avLst/>
              <a:gdLst>
                <a:gd name="connsiteX0" fmla="*/ 354663 w 3775440"/>
                <a:gd name="connsiteY0" fmla="*/ 1510333 h 1830707"/>
                <a:gd name="connsiteX1" fmla="*/ 354663 w 3775440"/>
                <a:gd name="connsiteY1" fmla="*/ 1510333 h 1830707"/>
                <a:gd name="connsiteX2" fmla="*/ 446188 w 3775440"/>
                <a:gd name="connsiteY2" fmla="*/ 1418798 h 1830707"/>
                <a:gd name="connsiteX3" fmla="*/ 469070 w 3775440"/>
                <a:gd name="connsiteY3" fmla="*/ 1373030 h 1830707"/>
                <a:gd name="connsiteX4" fmla="*/ 514833 w 3775440"/>
                <a:gd name="connsiteY4" fmla="*/ 1315820 h 1830707"/>
                <a:gd name="connsiteX5" fmla="*/ 549155 w 3775440"/>
                <a:gd name="connsiteY5" fmla="*/ 1270053 h 1830707"/>
                <a:gd name="connsiteX6" fmla="*/ 594918 w 3775440"/>
                <a:gd name="connsiteY6" fmla="*/ 1235727 h 1830707"/>
                <a:gd name="connsiteX7" fmla="*/ 629240 w 3775440"/>
                <a:gd name="connsiteY7" fmla="*/ 1201401 h 1830707"/>
                <a:gd name="connsiteX8" fmla="*/ 686444 w 3775440"/>
                <a:gd name="connsiteY8" fmla="*/ 1167075 h 1830707"/>
                <a:gd name="connsiteX9" fmla="*/ 732207 w 3775440"/>
                <a:gd name="connsiteY9" fmla="*/ 1121308 h 1830707"/>
                <a:gd name="connsiteX10" fmla="*/ 766529 w 3775440"/>
                <a:gd name="connsiteY10" fmla="*/ 1098424 h 1830707"/>
                <a:gd name="connsiteX11" fmla="*/ 812292 w 3775440"/>
                <a:gd name="connsiteY11" fmla="*/ 1064098 h 1830707"/>
                <a:gd name="connsiteX12" fmla="*/ 846614 w 3775440"/>
                <a:gd name="connsiteY12" fmla="*/ 1052656 h 1830707"/>
                <a:gd name="connsiteX13" fmla="*/ 972462 w 3775440"/>
                <a:gd name="connsiteY13" fmla="*/ 995447 h 1830707"/>
                <a:gd name="connsiteX14" fmla="*/ 1006784 w 3775440"/>
                <a:gd name="connsiteY14" fmla="*/ 961121 h 1830707"/>
                <a:gd name="connsiteX15" fmla="*/ 1041106 w 3775440"/>
                <a:gd name="connsiteY15" fmla="*/ 949679 h 1830707"/>
                <a:gd name="connsiteX16" fmla="*/ 1132632 w 3775440"/>
                <a:gd name="connsiteY16" fmla="*/ 881028 h 1830707"/>
                <a:gd name="connsiteX17" fmla="*/ 1178395 w 3775440"/>
                <a:gd name="connsiteY17" fmla="*/ 812376 h 1830707"/>
                <a:gd name="connsiteX18" fmla="*/ 1201276 w 3775440"/>
                <a:gd name="connsiteY18" fmla="*/ 766608 h 1830707"/>
                <a:gd name="connsiteX19" fmla="*/ 1258480 w 3775440"/>
                <a:gd name="connsiteY19" fmla="*/ 709399 h 1830707"/>
                <a:gd name="connsiteX20" fmla="*/ 1281361 w 3775440"/>
                <a:gd name="connsiteY20" fmla="*/ 663631 h 1830707"/>
                <a:gd name="connsiteX21" fmla="*/ 1350006 w 3775440"/>
                <a:gd name="connsiteY21" fmla="*/ 640747 h 1830707"/>
                <a:gd name="connsiteX22" fmla="*/ 1372887 w 3775440"/>
                <a:gd name="connsiteY22" fmla="*/ 606421 h 1830707"/>
                <a:gd name="connsiteX23" fmla="*/ 1407209 w 3775440"/>
                <a:gd name="connsiteY23" fmla="*/ 583538 h 1830707"/>
                <a:gd name="connsiteX24" fmla="*/ 1430091 w 3775440"/>
                <a:gd name="connsiteY24" fmla="*/ 560654 h 1830707"/>
                <a:gd name="connsiteX25" fmla="*/ 1464413 w 3775440"/>
                <a:gd name="connsiteY25" fmla="*/ 537770 h 1830707"/>
                <a:gd name="connsiteX26" fmla="*/ 1521617 w 3775440"/>
                <a:gd name="connsiteY26" fmla="*/ 480560 h 1830707"/>
                <a:gd name="connsiteX27" fmla="*/ 1555939 w 3775440"/>
                <a:gd name="connsiteY27" fmla="*/ 457677 h 1830707"/>
                <a:gd name="connsiteX28" fmla="*/ 1647465 w 3775440"/>
                <a:gd name="connsiteY28" fmla="*/ 343257 h 1830707"/>
                <a:gd name="connsiteX29" fmla="*/ 1681787 w 3775440"/>
                <a:gd name="connsiteY29" fmla="*/ 274606 h 1830707"/>
                <a:gd name="connsiteX30" fmla="*/ 1716109 w 3775440"/>
                <a:gd name="connsiteY30" fmla="*/ 205954 h 1830707"/>
                <a:gd name="connsiteX31" fmla="*/ 1773313 w 3775440"/>
                <a:gd name="connsiteY31" fmla="*/ 148745 h 1830707"/>
                <a:gd name="connsiteX32" fmla="*/ 1819076 w 3775440"/>
                <a:gd name="connsiteY32" fmla="*/ 91535 h 1830707"/>
                <a:gd name="connsiteX33" fmla="*/ 1853398 w 3775440"/>
                <a:gd name="connsiteY33" fmla="*/ 80093 h 1830707"/>
                <a:gd name="connsiteX34" fmla="*/ 1922042 w 3775440"/>
                <a:gd name="connsiteY34" fmla="*/ 34326 h 1830707"/>
                <a:gd name="connsiteX35" fmla="*/ 1956364 w 3775440"/>
                <a:gd name="connsiteY35" fmla="*/ 11442 h 1830707"/>
                <a:gd name="connsiteX36" fmla="*/ 2013568 w 3775440"/>
                <a:gd name="connsiteY36" fmla="*/ 0 h 1830707"/>
                <a:gd name="connsiteX37" fmla="*/ 2242382 w 3775440"/>
                <a:gd name="connsiteY37" fmla="*/ 34326 h 1830707"/>
                <a:gd name="connsiteX38" fmla="*/ 2311027 w 3775440"/>
                <a:gd name="connsiteY38" fmla="*/ 57209 h 1830707"/>
                <a:gd name="connsiteX39" fmla="*/ 2345349 w 3775440"/>
                <a:gd name="connsiteY39" fmla="*/ 68651 h 1830707"/>
                <a:gd name="connsiteX40" fmla="*/ 2425434 w 3775440"/>
                <a:gd name="connsiteY40" fmla="*/ 114419 h 1830707"/>
                <a:gd name="connsiteX41" fmla="*/ 2459756 w 3775440"/>
                <a:gd name="connsiteY41" fmla="*/ 137303 h 1830707"/>
                <a:gd name="connsiteX42" fmla="*/ 2505519 w 3775440"/>
                <a:gd name="connsiteY42" fmla="*/ 148745 h 1830707"/>
                <a:gd name="connsiteX43" fmla="*/ 2539841 w 3775440"/>
                <a:gd name="connsiteY43" fmla="*/ 160187 h 1830707"/>
                <a:gd name="connsiteX44" fmla="*/ 2585604 w 3775440"/>
                <a:gd name="connsiteY44" fmla="*/ 194512 h 1830707"/>
                <a:gd name="connsiteX45" fmla="*/ 2654249 w 3775440"/>
                <a:gd name="connsiteY45" fmla="*/ 240280 h 1830707"/>
                <a:gd name="connsiteX46" fmla="*/ 2700011 w 3775440"/>
                <a:gd name="connsiteY46" fmla="*/ 331815 h 1830707"/>
                <a:gd name="connsiteX47" fmla="*/ 2722893 w 3775440"/>
                <a:gd name="connsiteY47" fmla="*/ 389025 h 1830707"/>
                <a:gd name="connsiteX48" fmla="*/ 2734334 w 3775440"/>
                <a:gd name="connsiteY48" fmla="*/ 423351 h 1830707"/>
                <a:gd name="connsiteX49" fmla="*/ 2757215 w 3775440"/>
                <a:gd name="connsiteY49" fmla="*/ 457677 h 1830707"/>
                <a:gd name="connsiteX50" fmla="*/ 2814419 w 3775440"/>
                <a:gd name="connsiteY50" fmla="*/ 606421 h 1830707"/>
                <a:gd name="connsiteX51" fmla="*/ 2848741 w 3775440"/>
                <a:gd name="connsiteY51" fmla="*/ 640747 h 1830707"/>
                <a:gd name="connsiteX52" fmla="*/ 2871622 w 3775440"/>
                <a:gd name="connsiteY52" fmla="*/ 675073 h 1830707"/>
                <a:gd name="connsiteX53" fmla="*/ 2940267 w 3775440"/>
                <a:gd name="connsiteY53" fmla="*/ 778050 h 1830707"/>
                <a:gd name="connsiteX54" fmla="*/ 2974589 w 3775440"/>
                <a:gd name="connsiteY54" fmla="*/ 812376 h 1830707"/>
                <a:gd name="connsiteX55" fmla="*/ 3043233 w 3775440"/>
                <a:gd name="connsiteY55" fmla="*/ 858144 h 1830707"/>
                <a:gd name="connsiteX56" fmla="*/ 3111878 w 3775440"/>
                <a:gd name="connsiteY56" fmla="*/ 926795 h 1830707"/>
                <a:gd name="connsiteX57" fmla="*/ 3157640 w 3775440"/>
                <a:gd name="connsiteY57" fmla="*/ 949679 h 1830707"/>
                <a:gd name="connsiteX58" fmla="*/ 3214844 w 3775440"/>
                <a:gd name="connsiteY58" fmla="*/ 984005 h 1830707"/>
                <a:gd name="connsiteX59" fmla="*/ 3249166 w 3775440"/>
                <a:gd name="connsiteY59" fmla="*/ 1006889 h 1830707"/>
                <a:gd name="connsiteX60" fmla="*/ 3283488 w 3775440"/>
                <a:gd name="connsiteY60" fmla="*/ 1018331 h 1830707"/>
                <a:gd name="connsiteX61" fmla="*/ 3329251 w 3775440"/>
                <a:gd name="connsiteY61" fmla="*/ 1052656 h 1830707"/>
                <a:gd name="connsiteX62" fmla="*/ 3397896 w 3775440"/>
                <a:gd name="connsiteY62" fmla="*/ 1144192 h 1830707"/>
                <a:gd name="connsiteX63" fmla="*/ 3477981 w 3775440"/>
                <a:gd name="connsiteY63" fmla="*/ 1212843 h 1830707"/>
                <a:gd name="connsiteX64" fmla="*/ 3500862 w 3775440"/>
                <a:gd name="connsiteY64" fmla="*/ 1247169 h 1830707"/>
                <a:gd name="connsiteX65" fmla="*/ 3580947 w 3775440"/>
                <a:gd name="connsiteY65" fmla="*/ 1315820 h 1830707"/>
                <a:gd name="connsiteX66" fmla="*/ 3603829 w 3775440"/>
                <a:gd name="connsiteY66" fmla="*/ 1338704 h 1830707"/>
                <a:gd name="connsiteX67" fmla="*/ 3615269 w 3775440"/>
                <a:gd name="connsiteY67" fmla="*/ 1373030 h 1830707"/>
                <a:gd name="connsiteX68" fmla="*/ 3638151 w 3775440"/>
                <a:gd name="connsiteY68" fmla="*/ 1395914 h 1830707"/>
                <a:gd name="connsiteX69" fmla="*/ 3661032 w 3775440"/>
                <a:gd name="connsiteY69" fmla="*/ 1430240 h 1830707"/>
                <a:gd name="connsiteX70" fmla="*/ 3672473 w 3775440"/>
                <a:gd name="connsiteY70" fmla="*/ 1476007 h 1830707"/>
                <a:gd name="connsiteX71" fmla="*/ 3695355 w 3775440"/>
                <a:gd name="connsiteY71" fmla="*/ 1567543 h 1830707"/>
                <a:gd name="connsiteX72" fmla="*/ 3718236 w 3775440"/>
                <a:gd name="connsiteY72" fmla="*/ 1601868 h 1830707"/>
                <a:gd name="connsiteX73" fmla="*/ 3775440 w 3775440"/>
                <a:gd name="connsiteY73" fmla="*/ 1681962 h 1830707"/>
                <a:gd name="connsiteX74" fmla="*/ 3523744 w 3775440"/>
                <a:gd name="connsiteY74" fmla="*/ 1693404 h 1830707"/>
                <a:gd name="connsiteX75" fmla="*/ 2997470 w 3775440"/>
                <a:gd name="connsiteY75" fmla="*/ 1704846 h 1830707"/>
                <a:gd name="connsiteX76" fmla="*/ 2791537 w 3775440"/>
                <a:gd name="connsiteY76" fmla="*/ 1727729 h 1830707"/>
                <a:gd name="connsiteX77" fmla="*/ 2711452 w 3775440"/>
                <a:gd name="connsiteY77" fmla="*/ 1739171 h 1830707"/>
                <a:gd name="connsiteX78" fmla="*/ 2425434 w 3775440"/>
                <a:gd name="connsiteY78" fmla="*/ 1750613 h 1830707"/>
                <a:gd name="connsiteX79" fmla="*/ 2208060 w 3775440"/>
                <a:gd name="connsiteY79" fmla="*/ 1773497 h 1830707"/>
                <a:gd name="connsiteX80" fmla="*/ 2093653 w 3775440"/>
                <a:gd name="connsiteY80" fmla="*/ 1784939 h 1830707"/>
                <a:gd name="connsiteX81" fmla="*/ 1899161 w 3775440"/>
                <a:gd name="connsiteY81" fmla="*/ 1819265 h 1830707"/>
                <a:gd name="connsiteX82" fmla="*/ 1224158 w 3775440"/>
                <a:gd name="connsiteY82" fmla="*/ 1830707 h 1830707"/>
                <a:gd name="connsiteX83" fmla="*/ 594918 w 3775440"/>
                <a:gd name="connsiteY83" fmla="*/ 1807823 h 1830707"/>
                <a:gd name="connsiteX84" fmla="*/ 537714 w 3775440"/>
                <a:gd name="connsiteY84" fmla="*/ 1784939 h 1830707"/>
                <a:gd name="connsiteX85" fmla="*/ 469070 w 3775440"/>
                <a:gd name="connsiteY85" fmla="*/ 1762055 h 1830707"/>
                <a:gd name="connsiteX86" fmla="*/ 331781 w 3775440"/>
                <a:gd name="connsiteY86" fmla="*/ 1739171 h 1830707"/>
                <a:gd name="connsiteX87" fmla="*/ 286018 w 3775440"/>
                <a:gd name="connsiteY87" fmla="*/ 1704846 h 1830707"/>
                <a:gd name="connsiteX88" fmla="*/ 205933 w 3775440"/>
                <a:gd name="connsiteY88" fmla="*/ 1647636 h 1830707"/>
                <a:gd name="connsiteX89" fmla="*/ 137289 w 3775440"/>
                <a:gd name="connsiteY89" fmla="*/ 1567543 h 1830707"/>
                <a:gd name="connsiteX90" fmla="*/ 68645 w 3775440"/>
                <a:gd name="connsiteY90" fmla="*/ 1556101 h 1830707"/>
                <a:gd name="connsiteX91" fmla="*/ 0 w 3775440"/>
                <a:gd name="connsiteY91" fmla="*/ 1544659 h 1830707"/>
                <a:gd name="connsiteX92" fmla="*/ 0 w 3775440"/>
                <a:gd name="connsiteY92" fmla="*/ 1544659 h 1830707"/>
                <a:gd name="connsiteX93" fmla="*/ 68645 w 3775440"/>
                <a:gd name="connsiteY93" fmla="*/ 1167075 h 1830707"/>
                <a:gd name="connsiteX94" fmla="*/ 491951 w 3775440"/>
                <a:gd name="connsiteY94" fmla="*/ 1441682 h 1830707"/>
                <a:gd name="connsiteX95" fmla="*/ 1052547 w 3775440"/>
                <a:gd name="connsiteY95" fmla="*/ 1144192 h 1830707"/>
                <a:gd name="connsiteX96" fmla="*/ 869495 w 3775440"/>
                <a:gd name="connsiteY96" fmla="*/ 1006889 h 183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775440" h="1830707">
                  <a:moveTo>
                    <a:pt x="354663" y="1510333"/>
                  </a:moveTo>
                  <a:lnTo>
                    <a:pt x="354663" y="1510333"/>
                  </a:lnTo>
                  <a:cubicBezTo>
                    <a:pt x="385171" y="1479821"/>
                    <a:pt x="418567" y="1451946"/>
                    <a:pt x="446188" y="1418798"/>
                  </a:cubicBezTo>
                  <a:cubicBezTo>
                    <a:pt x="457107" y="1405694"/>
                    <a:pt x="460608" y="1387840"/>
                    <a:pt x="469070" y="1373030"/>
                  </a:cubicBezTo>
                  <a:cubicBezTo>
                    <a:pt x="499930" y="1319020"/>
                    <a:pt x="480663" y="1356828"/>
                    <a:pt x="514833" y="1315820"/>
                  </a:cubicBezTo>
                  <a:cubicBezTo>
                    <a:pt x="527040" y="1301170"/>
                    <a:pt x="535672" y="1283537"/>
                    <a:pt x="549155" y="1270053"/>
                  </a:cubicBezTo>
                  <a:cubicBezTo>
                    <a:pt x="562638" y="1256569"/>
                    <a:pt x="580441" y="1248138"/>
                    <a:pt x="594918" y="1235727"/>
                  </a:cubicBezTo>
                  <a:cubicBezTo>
                    <a:pt x="607203" y="1225196"/>
                    <a:pt x="616296" y="1211110"/>
                    <a:pt x="629240" y="1201401"/>
                  </a:cubicBezTo>
                  <a:cubicBezTo>
                    <a:pt x="647029" y="1188058"/>
                    <a:pt x="668891" y="1180728"/>
                    <a:pt x="686444" y="1167075"/>
                  </a:cubicBezTo>
                  <a:cubicBezTo>
                    <a:pt x="703473" y="1153829"/>
                    <a:pt x="715828" y="1135349"/>
                    <a:pt x="732207" y="1121308"/>
                  </a:cubicBezTo>
                  <a:cubicBezTo>
                    <a:pt x="742647" y="1112359"/>
                    <a:pt x="755340" y="1106417"/>
                    <a:pt x="766529" y="1098424"/>
                  </a:cubicBezTo>
                  <a:cubicBezTo>
                    <a:pt x="782045" y="1087340"/>
                    <a:pt x="795736" y="1073560"/>
                    <a:pt x="812292" y="1064098"/>
                  </a:cubicBezTo>
                  <a:cubicBezTo>
                    <a:pt x="822762" y="1058114"/>
                    <a:pt x="835635" y="1057647"/>
                    <a:pt x="846614" y="1052656"/>
                  </a:cubicBezTo>
                  <a:cubicBezTo>
                    <a:pt x="987293" y="988705"/>
                    <a:pt x="892216" y="1022199"/>
                    <a:pt x="972462" y="995447"/>
                  </a:cubicBezTo>
                  <a:cubicBezTo>
                    <a:pt x="983903" y="984005"/>
                    <a:pt x="993322" y="970097"/>
                    <a:pt x="1006784" y="961121"/>
                  </a:cubicBezTo>
                  <a:cubicBezTo>
                    <a:pt x="1016818" y="954431"/>
                    <a:pt x="1031459" y="956915"/>
                    <a:pt x="1041106" y="949679"/>
                  </a:cubicBezTo>
                  <a:cubicBezTo>
                    <a:pt x="1146272" y="870796"/>
                    <a:pt x="1055091" y="906876"/>
                    <a:pt x="1132632" y="881028"/>
                  </a:cubicBezTo>
                  <a:cubicBezTo>
                    <a:pt x="1157175" y="807393"/>
                    <a:pt x="1124832" y="887374"/>
                    <a:pt x="1178395" y="812376"/>
                  </a:cubicBezTo>
                  <a:cubicBezTo>
                    <a:pt x="1188308" y="798496"/>
                    <a:pt x="1190805" y="780072"/>
                    <a:pt x="1201276" y="766608"/>
                  </a:cubicBezTo>
                  <a:cubicBezTo>
                    <a:pt x="1217831" y="745320"/>
                    <a:pt x="1258480" y="709399"/>
                    <a:pt x="1258480" y="709399"/>
                  </a:cubicBezTo>
                  <a:cubicBezTo>
                    <a:pt x="1266107" y="694143"/>
                    <a:pt x="1267717" y="673865"/>
                    <a:pt x="1281361" y="663631"/>
                  </a:cubicBezTo>
                  <a:cubicBezTo>
                    <a:pt x="1300656" y="649158"/>
                    <a:pt x="1350006" y="640747"/>
                    <a:pt x="1350006" y="640747"/>
                  </a:cubicBezTo>
                  <a:cubicBezTo>
                    <a:pt x="1357633" y="629305"/>
                    <a:pt x="1363164" y="616145"/>
                    <a:pt x="1372887" y="606421"/>
                  </a:cubicBezTo>
                  <a:cubicBezTo>
                    <a:pt x="1382609" y="596698"/>
                    <a:pt x="1396472" y="592128"/>
                    <a:pt x="1407209" y="583538"/>
                  </a:cubicBezTo>
                  <a:cubicBezTo>
                    <a:pt x="1415632" y="576799"/>
                    <a:pt x="1421668" y="567393"/>
                    <a:pt x="1430091" y="560654"/>
                  </a:cubicBezTo>
                  <a:cubicBezTo>
                    <a:pt x="1440828" y="552064"/>
                    <a:pt x="1454065" y="546825"/>
                    <a:pt x="1464413" y="537770"/>
                  </a:cubicBezTo>
                  <a:cubicBezTo>
                    <a:pt x="1484707" y="520011"/>
                    <a:pt x="1499179" y="495520"/>
                    <a:pt x="1521617" y="480560"/>
                  </a:cubicBezTo>
                  <a:cubicBezTo>
                    <a:pt x="1533058" y="472932"/>
                    <a:pt x="1545376" y="466480"/>
                    <a:pt x="1555939" y="457677"/>
                  </a:cubicBezTo>
                  <a:cubicBezTo>
                    <a:pt x="1593957" y="425992"/>
                    <a:pt x="1620357" y="383922"/>
                    <a:pt x="1647465" y="343257"/>
                  </a:cubicBezTo>
                  <a:cubicBezTo>
                    <a:pt x="1675681" y="230377"/>
                    <a:pt x="1638073" y="347469"/>
                    <a:pt x="1681787" y="274606"/>
                  </a:cubicBezTo>
                  <a:cubicBezTo>
                    <a:pt x="1720081" y="210777"/>
                    <a:pt x="1660879" y="269080"/>
                    <a:pt x="1716109" y="205954"/>
                  </a:cubicBezTo>
                  <a:cubicBezTo>
                    <a:pt x="1733866" y="185658"/>
                    <a:pt x="1758356" y="171184"/>
                    <a:pt x="1773313" y="148745"/>
                  </a:cubicBezTo>
                  <a:cubicBezTo>
                    <a:pt x="1783706" y="133153"/>
                    <a:pt x="1800961" y="102405"/>
                    <a:pt x="1819076" y="91535"/>
                  </a:cubicBezTo>
                  <a:cubicBezTo>
                    <a:pt x="1829417" y="85330"/>
                    <a:pt x="1842856" y="85950"/>
                    <a:pt x="1853398" y="80093"/>
                  </a:cubicBezTo>
                  <a:cubicBezTo>
                    <a:pt x="1877437" y="66736"/>
                    <a:pt x="1899161" y="49582"/>
                    <a:pt x="1922042" y="34326"/>
                  </a:cubicBezTo>
                  <a:cubicBezTo>
                    <a:pt x="1933483" y="26698"/>
                    <a:pt x="1942881" y="14139"/>
                    <a:pt x="1956364" y="11442"/>
                  </a:cubicBezTo>
                  <a:lnTo>
                    <a:pt x="2013568" y="0"/>
                  </a:lnTo>
                  <a:cubicBezTo>
                    <a:pt x="2197809" y="13162"/>
                    <a:pt x="2122953" y="-5487"/>
                    <a:pt x="2242382" y="34326"/>
                  </a:cubicBezTo>
                  <a:lnTo>
                    <a:pt x="2311027" y="57209"/>
                  </a:lnTo>
                  <a:lnTo>
                    <a:pt x="2345349" y="68651"/>
                  </a:lnTo>
                  <a:cubicBezTo>
                    <a:pt x="2410553" y="133862"/>
                    <a:pt x="2344767" y="79844"/>
                    <a:pt x="2425434" y="114419"/>
                  </a:cubicBezTo>
                  <a:cubicBezTo>
                    <a:pt x="2438072" y="119836"/>
                    <a:pt x="2447118" y="131886"/>
                    <a:pt x="2459756" y="137303"/>
                  </a:cubicBezTo>
                  <a:cubicBezTo>
                    <a:pt x="2474208" y="143498"/>
                    <a:pt x="2490400" y="144425"/>
                    <a:pt x="2505519" y="148745"/>
                  </a:cubicBezTo>
                  <a:cubicBezTo>
                    <a:pt x="2517115" y="152058"/>
                    <a:pt x="2528400" y="156373"/>
                    <a:pt x="2539841" y="160187"/>
                  </a:cubicBezTo>
                  <a:cubicBezTo>
                    <a:pt x="2555095" y="171629"/>
                    <a:pt x="2569983" y="183576"/>
                    <a:pt x="2585604" y="194512"/>
                  </a:cubicBezTo>
                  <a:cubicBezTo>
                    <a:pt x="2608133" y="210284"/>
                    <a:pt x="2654249" y="240280"/>
                    <a:pt x="2654249" y="240280"/>
                  </a:cubicBezTo>
                  <a:cubicBezTo>
                    <a:pt x="2669503" y="270792"/>
                    <a:pt x="2687343" y="300142"/>
                    <a:pt x="2700011" y="331815"/>
                  </a:cubicBezTo>
                  <a:cubicBezTo>
                    <a:pt x="2707638" y="350885"/>
                    <a:pt x="2715682" y="369794"/>
                    <a:pt x="2722893" y="389025"/>
                  </a:cubicBezTo>
                  <a:cubicBezTo>
                    <a:pt x="2727128" y="400318"/>
                    <a:pt x="2728941" y="412563"/>
                    <a:pt x="2734334" y="423351"/>
                  </a:cubicBezTo>
                  <a:cubicBezTo>
                    <a:pt x="2740483" y="435651"/>
                    <a:pt x="2751631" y="445111"/>
                    <a:pt x="2757215" y="457677"/>
                  </a:cubicBezTo>
                  <a:cubicBezTo>
                    <a:pt x="2788913" y="529005"/>
                    <a:pt x="2771039" y="534114"/>
                    <a:pt x="2814419" y="606421"/>
                  </a:cubicBezTo>
                  <a:cubicBezTo>
                    <a:pt x="2822743" y="620296"/>
                    <a:pt x="2838383" y="628316"/>
                    <a:pt x="2848741" y="640747"/>
                  </a:cubicBezTo>
                  <a:cubicBezTo>
                    <a:pt x="2857544" y="651311"/>
                    <a:pt x="2864335" y="663412"/>
                    <a:pt x="2871622" y="675073"/>
                  </a:cubicBezTo>
                  <a:cubicBezTo>
                    <a:pt x="2901169" y="722354"/>
                    <a:pt x="2905108" y="737028"/>
                    <a:pt x="2940267" y="778050"/>
                  </a:cubicBezTo>
                  <a:cubicBezTo>
                    <a:pt x="2950797" y="790336"/>
                    <a:pt x="2961817" y="802441"/>
                    <a:pt x="2974589" y="812376"/>
                  </a:cubicBezTo>
                  <a:cubicBezTo>
                    <a:pt x="2996296" y="829261"/>
                    <a:pt x="3023788" y="838697"/>
                    <a:pt x="3043233" y="858144"/>
                  </a:cubicBezTo>
                  <a:cubicBezTo>
                    <a:pt x="3066115" y="881028"/>
                    <a:pt x="3082934" y="912321"/>
                    <a:pt x="3111878" y="926795"/>
                  </a:cubicBezTo>
                  <a:cubicBezTo>
                    <a:pt x="3127132" y="934423"/>
                    <a:pt x="3142732" y="941396"/>
                    <a:pt x="3157640" y="949679"/>
                  </a:cubicBezTo>
                  <a:cubicBezTo>
                    <a:pt x="3177079" y="960479"/>
                    <a:pt x="3195987" y="972218"/>
                    <a:pt x="3214844" y="984005"/>
                  </a:cubicBezTo>
                  <a:cubicBezTo>
                    <a:pt x="3226504" y="991293"/>
                    <a:pt x="3236867" y="1000739"/>
                    <a:pt x="3249166" y="1006889"/>
                  </a:cubicBezTo>
                  <a:cubicBezTo>
                    <a:pt x="3259952" y="1012283"/>
                    <a:pt x="3272047" y="1014517"/>
                    <a:pt x="3283488" y="1018331"/>
                  </a:cubicBezTo>
                  <a:cubicBezTo>
                    <a:pt x="3298742" y="1029773"/>
                    <a:pt x="3316425" y="1038546"/>
                    <a:pt x="3329251" y="1052656"/>
                  </a:cubicBezTo>
                  <a:cubicBezTo>
                    <a:pt x="3354904" y="1080878"/>
                    <a:pt x="3367386" y="1121308"/>
                    <a:pt x="3397896" y="1144192"/>
                  </a:cubicBezTo>
                  <a:cubicBezTo>
                    <a:pt x="3431565" y="1169446"/>
                    <a:pt x="3451422" y="1180968"/>
                    <a:pt x="3477981" y="1212843"/>
                  </a:cubicBezTo>
                  <a:cubicBezTo>
                    <a:pt x="3486784" y="1223407"/>
                    <a:pt x="3492059" y="1236605"/>
                    <a:pt x="3500862" y="1247169"/>
                  </a:cubicBezTo>
                  <a:cubicBezTo>
                    <a:pt x="3533914" y="1286836"/>
                    <a:pt x="3539626" y="1281383"/>
                    <a:pt x="3580947" y="1315820"/>
                  </a:cubicBezTo>
                  <a:cubicBezTo>
                    <a:pt x="3589234" y="1322726"/>
                    <a:pt x="3596202" y="1331076"/>
                    <a:pt x="3603829" y="1338704"/>
                  </a:cubicBezTo>
                  <a:cubicBezTo>
                    <a:pt x="3607642" y="1350146"/>
                    <a:pt x="3609064" y="1362688"/>
                    <a:pt x="3615269" y="1373030"/>
                  </a:cubicBezTo>
                  <a:cubicBezTo>
                    <a:pt x="3620818" y="1382280"/>
                    <a:pt x="3631413" y="1387490"/>
                    <a:pt x="3638151" y="1395914"/>
                  </a:cubicBezTo>
                  <a:cubicBezTo>
                    <a:pt x="3646741" y="1406652"/>
                    <a:pt x="3653405" y="1418798"/>
                    <a:pt x="3661032" y="1430240"/>
                  </a:cubicBezTo>
                  <a:cubicBezTo>
                    <a:pt x="3664846" y="1445496"/>
                    <a:pt x="3669062" y="1460656"/>
                    <a:pt x="3672473" y="1476007"/>
                  </a:cubicBezTo>
                  <a:cubicBezTo>
                    <a:pt x="3677695" y="1499509"/>
                    <a:pt x="3683088" y="1543007"/>
                    <a:pt x="3695355" y="1567543"/>
                  </a:cubicBezTo>
                  <a:cubicBezTo>
                    <a:pt x="3701504" y="1579842"/>
                    <a:pt x="3710244" y="1590678"/>
                    <a:pt x="3718236" y="1601868"/>
                  </a:cubicBezTo>
                  <a:cubicBezTo>
                    <a:pt x="3789195" y="1701222"/>
                    <a:pt x="3721510" y="1601060"/>
                    <a:pt x="3775440" y="1681962"/>
                  </a:cubicBezTo>
                  <a:lnTo>
                    <a:pt x="3523744" y="1693404"/>
                  </a:lnTo>
                  <a:lnTo>
                    <a:pt x="2997470" y="1704846"/>
                  </a:lnTo>
                  <a:cubicBezTo>
                    <a:pt x="2961760" y="1706122"/>
                    <a:pt x="2833418" y="1722145"/>
                    <a:pt x="2791537" y="1727729"/>
                  </a:cubicBezTo>
                  <a:cubicBezTo>
                    <a:pt x="2764807" y="1731293"/>
                    <a:pt x="2738366" y="1737489"/>
                    <a:pt x="2711452" y="1739171"/>
                  </a:cubicBezTo>
                  <a:cubicBezTo>
                    <a:pt x="2616222" y="1745124"/>
                    <a:pt x="2520773" y="1746799"/>
                    <a:pt x="2425434" y="1750613"/>
                  </a:cubicBezTo>
                  <a:lnTo>
                    <a:pt x="2208060" y="1773497"/>
                  </a:lnTo>
                  <a:cubicBezTo>
                    <a:pt x="2169938" y="1777441"/>
                    <a:pt x="2131234" y="1777422"/>
                    <a:pt x="2093653" y="1784939"/>
                  </a:cubicBezTo>
                  <a:cubicBezTo>
                    <a:pt x="2044597" y="1794751"/>
                    <a:pt x="1927652" y="1818782"/>
                    <a:pt x="1899161" y="1819265"/>
                  </a:cubicBezTo>
                  <a:lnTo>
                    <a:pt x="1224158" y="1830707"/>
                  </a:lnTo>
                  <a:cubicBezTo>
                    <a:pt x="1014411" y="1823079"/>
                    <a:pt x="804338" y="1821786"/>
                    <a:pt x="594918" y="1807823"/>
                  </a:cubicBezTo>
                  <a:cubicBezTo>
                    <a:pt x="574426" y="1806457"/>
                    <a:pt x="557014" y="1791958"/>
                    <a:pt x="537714" y="1784939"/>
                  </a:cubicBezTo>
                  <a:cubicBezTo>
                    <a:pt x="515047" y="1776696"/>
                    <a:pt x="492721" y="1766786"/>
                    <a:pt x="469070" y="1762055"/>
                  </a:cubicBezTo>
                  <a:cubicBezTo>
                    <a:pt x="385424" y="1745324"/>
                    <a:pt x="431116" y="1753363"/>
                    <a:pt x="331781" y="1739171"/>
                  </a:cubicBezTo>
                  <a:cubicBezTo>
                    <a:pt x="316527" y="1727729"/>
                    <a:pt x="301534" y="1715930"/>
                    <a:pt x="286018" y="1704846"/>
                  </a:cubicBezTo>
                  <a:cubicBezTo>
                    <a:pt x="263283" y="1688605"/>
                    <a:pt x="224626" y="1666331"/>
                    <a:pt x="205933" y="1647636"/>
                  </a:cubicBezTo>
                  <a:cubicBezTo>
                    <a:pt x="191824" y="1633526"/>
                    <a:pt x="159707" y="1577507"/>
                    <a:pt x="137289" y="1567543"/>
                  </a:cubicBezTo>
                  <a:cubicBezTo>
                    <a:pt x="116092" y="1558121"/>
                    <a:pt x="91468" y="1560251"/>
                    <a:pt x="68645" y="1556101"/>
                  </a:cubicBezTo>
                  <a:cubicBezTo>
                    <a:pt x="1607" y="1543911"/>
                    <a:pt x="32082" y="1544659"/>
                    <a:pt x="0" y="1544659"/>
                  </a:cubicBezTo>
                  <a:lnTo>
                    <a:pt x="0" y="1544659"/>
                  </a:lnTo>
                  <a:lnTo>
                    <a:pt x="68645" y="1167075"/>
                  </a:lnTo>
                  <a:lnTo>
                    <a:pt x="491951" y="1441682"/>
                  </a:lnTo>
                  <a:lnTo>
                    <a:pt x="1052547" y="1144192"/>
                  </a:lnTo>
                  <a:lnTo>
                    <a:pt x="869495" y="1006889"/>
                  </a:lnTo>
                </a:path>
              </a:pathLst>
            </a:custGeom>
            <a:solidFill>
              <a:srgbClr val="660066"/>
            </a:solidFill>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28" charset="0"/>
                <a:ea typeface="ＭＳ Ｐゴシック" charset="0"/>
                <a:cs typeface="ＭＳ Ｐゴシック" charset="0"/>
              </a:endParaRPr>
            </a:p>
          </p:txBody>
        </p:sp>
        <p:sp>
          <p:nvSpPr>
            <p:cNvPr id="20" name="TextBox 19"/>
            <p:cNvSpPr txBox="1"/>
            <p:nvPr/>
          </p:nvSpPr>
          <p:spPr>
            <a:xfrm>
              <a:off x="7560840" y="1412776"/>
              <a:ext cx="1619672" cy="156966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السماء</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الجديدة</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والأرض</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الجديدة</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cxnSp>
        <p:nvCxnSpPr>
          <p:cNvPr id="9" name="Straight Arrow Connector 8"/>
          <p:cNvCxnSpPr/>
          <p:nvPr/>
        </p:nvCxnSpPr>
        <p:spPr bwMode="auto">
          <a:xfrm>
            <a:off x="1475656" y="2060848"/>
            <a:ext cx="648072" cy="432048"/>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grpSp>
        <p:nvGrpSpPr>
          <p:cNvPr id="23" name="Group 22"/>
          <p:cNvGrpSpPr/>
          <p:nvPr/>
        </p:nvGrpSpPr>
        <p:grpSpPr>
          <a:xfrm>
            <a:off x="3131840" y="1700808"/>
            <a:ext cx="6085956" cy="3168352"/>
            <a:chOff x="3131840" y="1700808"/>
            <a:chExt cx="6085956" cy="3168352"/>
          </a:xfrm>
        </p:grpSpPr>
        <p:sp>
          <p:nvSpPr>
            <p:cNvPr id="12" name="Freeform 11"/>
            <p:cNvSpPr/>
            <p:nvPr/>
          </p:nvSpPr>
          <p:spPr>
            <a:xfrm>
              <a:off x="3131840" y="1700808"/>
              <a:ext cx="6085956" cy="3168352"/>
            </a:xfrm>
            <a:custGeom>
              <a:avLst/>
              <a:gdLst>
                <a:gd name="connsiteX0" fmla="*/ 354663 w 3775440"/>
                <a:gd name="connsiteY0" fmla="*/ 1510333 h 1830707"/>
                <a:gd name="connsiteX1" fmla="*/ 354663 w 3775440"/>
                <a:gd name="connsiteY1" fmla="*/ 1510333 h 1830707"/>
                <a:gd name="connsiteX2" fmla="*/ 446188 w 3775440"/>
                <a:gd name="connsiteY2" fmla="*/ 1418798 h 1830707"/>
                <a:gd name="connsiteX3" fmla="*/ 469070 w 3775440"/>
                <a:gd name="connsiteY3" fmla="*/ 1373030 h 1830707"/>
                <a:gd name="connsiteX4" fmla="*/ 514833 w 3775440"/>
                <a:gd name="connsiteY4" fmla="*/ 1315820 h 1830707"/>
                <a:gd name="connsiteX5" fmla="*/ 549155 w 3775440"/>
                <a:gd name="connsiteY5" fmla="*/ 1270053 h 1830707"/>
                <a:gd name="connsiteX6" fmla="*/ 594918 w 3775440"/>
                <a:gd name="connsiteY6" fmla="*/ 1235727 h 1830707"/>
                <a:gd name="connsiteX7" fmla="*/ 629240 w 3775440"/>
                <a:gd name="connsiteY7" fmla="*/ 1201401 h 1830707"/>
                <a:gd name="connsiteX8" fmla="*/ 686444 w 3775440"/>
                <a:gd name="connsiteY8" fmla="*/ 1167075 h 1830707"/>
                <a:gd name="connsiteX9" fmla="*/ 732207 w 3775440"/>
                <a:gd name="connsiteY9" fmla="*/ 1121308 h 1830707"/>
                <a:gd name="connsiteX10" fmla="*/ 766529 w 3775440"/>
                <a:gd name="connsiteY10" fmla="*/ 1098424 h 1830707"/>
                <a:gd name="connsiteX11" fmla="*/ 812292 w 3775440"/>
                <a:gd name="connsiteY11" fmla="*/ 1064098 h 1830707"/>
                <a:gd name="connsiteX12" fmla="*/ 846614 w 3775440"/>
                <a:gd name="connsiteY12" fmla="*/ 1052656 h 1830707"/>
                <a:gd name="connsiteX13" fmla="*/ 972462 w 3775440"/>
                <a:gd name="connsiteY13" fmla="*/ 995447 h 1830707"/>
                <a:gd name="connsiteX14" fmla="*/ 1006784 w 3775440"/>
                <a:gd name="connsiteY14" fmla="*/ 961121 h 1830707"/>
                <a:gd name="connsiteX15" fmla="*/ 1041106 w 3775440"/>
                <a:gd name="connsiteY15" fmla="*/ 949679 h 1830707"/>
                <a:gd name="connsiteX16" fmla="*/ 1132632 w 3775440"/>
                <a:gd name="connsiteY16" fmla="*/ 881028 h 1830707"/>
                <a:gd name="connsiteX17" fmla="*/ 1178395 w 3775440"/>
                <a:gd name="connsiteY17" fmla="*/ 812376 h 1830707"/>
                <a:gd name="connsiteX18" fmla="*/ 1201276 w 3775440"/>
                <a:gd name="connsiteY18" fmla="*/ 766608 h 1830707"/>
                <a:gd name="connsiteX19" fmla="*/ 1258480 w 3775440"/>
                <a:gd name="connsiteY19" fmla="*/ 709399 h 1830707"/>
                <a:gd name="connsiteX20" fmla="*/ 1281361 w 3775440"/>
                <a:gd name="connsiteY20" fmla="*/ 663631 h 1830707"/>
                <a:gd name="connsiteX21" fmla="*/ 1350006 w 3775440"/>
                <a:gd name="connsiteY21" fmla="*/ 640747 h 1830707"/>
                <a:gd name="connsiteX22" fmla="*/ 1372887 w 3775440"/>
                <a:gd name="connsiteY22" fmla="*/ 606421 h 1830707"/>
                <a:gd name="connsiteX23" fmla="*/ 1407209 w 3775440"/>
                <a:gd name="connsiteY23" fmla="*/ 583538 h 1830707"/>
                <a:gd name="connsiteX24" fmla="*/ 1430091 w 3775440"/>
                <a:gd name="connsiteY24" fmla="*/ 560654 h 1830707"/>
                <a:gd name="connsiteX25" fmla="*/ 1464413 w 3775440"/>
                <a:gd name="connsiteY25" fmla="*/ 537770 h 1830707"/>
                <a:gd name="connsiteX26" fmla="*/ 1521617 w 3775440"/>
                <a:gd name="connsiteY26" fmla="*/ 480560 h 1830707"/>
                <a:gd name="connsiteX27" fmla="*/ 1555939 w 3775440"/>
                <a:gd name="connsiteY27" fmla="*/ 457677 h 1830707"/>
                <a:gd name="connsiteX28" fmla="*/ 1647465 w 3775440"/>
                <a:gd name="connsiteY28" fmla="*/ 343257 h 1830707"/>
                <a:gd name="connsiteX29" fmla="*/ 1681787 w 3775440"/>
                <a:gd name="connsiteY29" fmla="*/ 274606 h 1830707"/>
                <a:gd name="connsiteX30" fmla="*/ 1716109 w 3775440"/>
                <a:gd name="connsiteY30" fmla="*/ 205954 h 1830707"/>
                <a:gd name="connsiteX31" fmla="*/ 1773313 w 3775440"/>
                <a:gd name="connsiteY31" fmla="*/ 148745 h 1830707"/>
                <a:gd name="connsiteX32" fmla="*/ 1819076 w 3775440"/>
                <a:gd name="connsiteY32" fmla="*/ 91535 h 1830707"/>
                <a:gd name="connsiteX33" fmla="*/ 1853398 w 3775440"/>
                <a:gd name="connsiteY33" fmla="*/ 80093 h 1830707"/>
                <a:gd name="connsiteX34" fmla="*/ 1922042 w 3775440"/>
                <a:gd name="connsiteY34" fmla="*/ 34326 h 1830707"/>
                <a:gd name="connsiteX35" fmla="*/ 1956364 w 3775440"/>
                <a:gd name="connsiteY35" fmla="*/ 11442 h 1830707"/>
                <a:gd name="connsiteX36" fmla="*/ 2013568 w 3775440"/>
                <a:gd name="connsiteY36" fmla="*/ 0 h 1830707"/>
                <a:gd name="connsiteX37" fmla="*/ 2242382 w 3775440"/>
                <a:gd name="connsiteY37" fmla="*/ 34326 h 1830707"/>
                <a:gd name="connsiteX38" fmla="*/ 2311027 w 3775440"/>
                <a:gd name="connsiteY38" fmla="*/ 57209 h 1830707"/>
                <a:gd name="connsiteX39" fmla="*/ 2345349 w 3775440"/>
                <a:gd name="connsiteY39" fmla="*/ 68651 h 1830707"/>
                <a:gd name="connsiteX40" fmla="*/ 2425434 w 3775440"/>
                <a:gd name="connsiteY40" fmla="*/ 114419 h 1830707"/>
                <a:gd name="connsiteX41" fmla="*/ 2459756 w 3775440"/>
                <a:gd name="connsiteY41" fmla="*/ 137303 h 1830707"/>
                <a:gd name="connsiteX42" fmla="*/ 2505519 w 3775440"/>
                <a:gd name="connsiteY42" fmla="*/ 148745 h 1830707"/>
                <a:gd name="connsiteX43" fmla="*/ 2539841 w 3775440"/>
                <a:gd name="connsiteY43" fmla="*/ 160187 h 1830707"/>
                <a:gd name="connsiteX44" fmla="*/ 2585604 w 3775440"/>
                <a:gd name="connsiteY44" fmla="*/ 194512 h 1830707"/>
                <a:gd name="connsiteX45" fmla="*/ 2654249 w 3775440"/>
                <a:gd name="connsiteY45" fmla="*/ 240280 h 1830707"/>
                <a:gd name="connsiteX46" fmla="*/ 2700011 w 3775440"/>
                <a:gd name="connsiteY46" fmla="*/ 331815 h 1830707"/>
                <a:gd name="connsiteX47" fmla="*/ 2722893 w 3775440"/>
                <a:gd name="connsiteY47" fmla="*/ 389025 h 1830707"/>
                <a:gd name="connsiteX48" fmla="*/ 2734334 w 3775440"/>
                <a:gd name="connsiteY48" fmla="*/ 423351 h 1830707"/>
                <a:gd name="connsiteX49" fmla="*/ 2757215 w 3775440"/>
                <a:gd name="connsiteY49" fmla="*/ 457677 h 1830707"/>
                <a:gd name="connsiteX50" fmla="*/ 2814419 w 3775440"/>
                <a:gd name="connsiteY50" fmla="*/ 606421 h 1830707"/>
                <a:gd name="connsiteX51" fmla="*/ 2848741 w 3775440"/>
                <a:gd name="connsiteY51" fmla="*/ 640747 h 1830707"/>
                <a:gd name="connsiteX52" fmla="*/ 2871622 w 3775440"/>
                <a:gd name="connsiteY52" fmla="*/ 675073 h 1830707"/>
                <a:gd name="connsiteX53" fmla="*/ 2940267 w 3775440"/>
                <a:gd name="connsiteY53" fmla="*/ 778050 h 1830707"/>
                <a:gd name="connsiteX54" fmla="*/ 2974589 w 3775440"/>
                <a:gd name="connsiteY54" fmla="*/ 812376 h 1830707"/>
                <a:gd name="connsiteX55" fmla="*/ 3043233 w 3775440"/>
                <a:gd name="connsiteY55" fmla="*/ 858144 h 1830707"/>
                <a:gd name="connsiteX56" fmla="*/ 3111878 w 3775440"/>
                <a:gd name="connsiteY56" fmla="*/ 926795 h 1830707"/>
                <a:gd name="connsiteX57" fmla="*/ 3157640 w 3775440"/>
                <a:gd name="connsiteY57" fmla="*/ 949679 h 1830707"/>
                <a:gd name="connsiteX58" fmla="*/ 3214844 w 3775440"/>
                <a:gd name="connsiteY58" fmla="*/ 984005 h 1830707"/>
                <a:gd name="connsiteX59" fmla="*/ 3249166 w 3775440"/>
                <a:gd name="connsiteY59" fmla="*/ 1006889 h 1830707"/>
                <a:gd name="connsiteX60" fmla="*/ 3283488 w 3775440"/>
                <a:gd name="connsiteY60" fmla="*/ 1018331 h 1830707"/>
                <a:gd name="connsiteX61" fmla="*/ 3329251 w 3775440"/>
                <a:gd name="connsiteY61" fmla="*/ 1052656 h 1830707"/>
                <a:gd name="connsiteX62" fmla="*/ 3397896 w 3775440"/>
                <a:gd name="connsiteY62" fmla="*/ 1144192 h 1830707"/>
                <a:gd name="connsiteX63" fmla="*/ 3477981 w 3775440"/>
                <a:gd name="connsiteY63" fmla="*/ 1212843 h 1830707"/>
                <a:gd name="connsiteX64" fmla="*/ 3500862 w 3775440"/>
                <a:gd name="connsiteY64" fmla="*/ 1247169 h 1830707"/>
                <a:gd name="connsiteX65" fmla="*/ 3580947 w 3775440"/>
                <a:gd name="connsiteY65" fmla="*/ 1315820 h 1830707"/>
                <a:gd name="connsiteX66" fmla="*/ 3603829 w 3775440"/>
                <a:gd name="connsiteY66" fmla="*/ 1338704 h 1830707"/>
                <a:gd name="connsiteX67" fmla="*/ 3615269 w 3775440"/>
                <a:gd name="connsiteY67" fmla="*/ 1373030 h 1830707"/>
                <a:gd name="connsiteX68" fmla="*/ 3638151 w 3775440"/>
                <a:gd name="connsiteY68" fmla="*/ 1395914 h 1830707"/>
                <a:gd name="connsiteX69" fmla="*/ 3661032 w 3775440"/>
                <a:gd name="connsiteY69" fmla="*/ 1430240 h 1830707"/>
                <a:gd name="connsiteX70" fmla="*/ 3672473 w 3775440"/>
                <a:gd name="connsiteY70" fmla="*/ 1476007 h 1830707"/>
                <a:gd name="connsiteX71" fmla="*/ 3695355 w 3775440"/>
                <a:gd name="connsiteY71" fmla="*/ 1567543 h 1830707"/>
                <a:gd name="connsiteX72" fmla="*/ 3718236 w 3775440"/>
                <a:gd name="connsiteY72" fmla="*/ 1601868 h 1830707"/>
                <a:gd name="connsiteX73" fmla="*/ 3775440 w 3775440"/>
                <a:gd name="connsiteY73" fmla="*/ 1681962 h 1830707"/>
                <a:gd name="connsiteX74" fmla="*/ 3523744 w 3775440"/>
                <a:gd name="connsiteY74" fmla="*/ 1693404 h 1830707"/>
                <a:gd name="connsiteX75" fmla="*/ 2997470 w 3775440"/>
                <a:gd name="connsiteY75" fmla="*/ 1704846 h 1830707"/>
                <a:gd name="connsiteX76" fmla="*/ 2791537 w 3775440"/>
                <a:gd name="connsiteY76" fmla="*/ 1727729 h 1830707"/>
                <a:gd name="connsiteX77" fmla="*/ 2711452 w 3775440"/>
                <a:gd name="connsiteY77" fmla="*/ 1739171 h 1830707"/>
                <a:gd name="connsiteX78" fmla="*/ 2425434 w 3775440"/>
                <a:gd name="connsiteY78" fmla="*/ 1750613 h 1830707"/>
                <a:gd name="connsiteX79" fmla="*/ 2208060 w 3775440"/>
                <a:gd name="connsiteY79" fmla="*/ 1773497 h 1830707"/>
                <a:gd name="connsiteX80" fmla="*/ 2093653 w 3775440"/>
                <a:gd name="connsiteY80" fmla="*/ 1784939 h 1830707"/>
                <a:gd name="connsiteX81" fmla="*/ 1899161 w 3775440"/>
                <a:gd name="connsiteY81" fmla="*/ 1819265 h 1830707"/>
                <a:gd name="connsiteX82" fmla="*/ 1224158 w 3775440"/>
                <a:gd name="connsiteY82" fmla="*/ 1830707 h 1830707"/>
                <a:gd name="connsiteX83" fmla="*/ 594918 w 3775440"/>
                <a:gd name="connsiteY83" fmla="*/ 1807823 h 1830707"/>
                <a:gd name="connsiteX84" fmla="*/ 537714 w 3775440"/>
                <a:gd name="connsiteY84" fmla="*/ 1784939 h 1830707"/>
                <a:gd name="connsiteX85" fmla="*/ 469070 w 3775440"/>
                <a:gd name="connsiteY85" fmla="*/ 1762055 h 1830707"/>
                <a:gd name="connsiteX86" fmla="*/ 331781 w 3775440"/>
                <a:gd name="connsiteY86" fmla="*/ 1739171 h 1830707"/>
                <a:gd name="connsiteX87" fmla="*/ 286018 w 3775440"/>
                <a:gd name="connsiteY87" fmla="*/ 1704846 h 1830707"/>
                <a:gd name="connsiteX88" fmla="*/ 205933 w 3775440"/>
                <a:gd name="connsiteY88" fmla="*/ 1647636 h 1830707"/>
                <a:gd name="connsiteX89" fmla="*/ 137289 w 3775440"/>
                <a:gd name="connsiteY89" fmla="*/ 1567543 h 1830707"/>
                <a:gd name="connsiteX90" fmla="*/ 68645 w 3775440"/>
                <a:gd name="connsiteY90" fmla="*/ 1556101 h 1830707"/>
                <a:gd name="connsiteX91" fmla="*/ 0 w 3775440"/>
                <a:gd name="connsiteY91" fmla="*/ 1544659 h 1830707"/>
                <a:gd name="connsiteX92" fmla="*/ 0 w 3775440"/>
                <a:gd name="connsiteY92" fmla="*/ 1544659 h 1830707"/>
                <a:gd name="connsiteX93" fmla="*/ 68645 w 3775440"/>
                <a:gd name="connsiteY93" fmla="*/ 1167075 h 1830707"/>
                <a:gd name="connsiteX94" fmla="*/ 491951 w 3775440"/>
                <a:gd name="connsiteY94" fmla="*/ 1441682 h 1830707"/>
                <a:gd name="connsiteX95" fmla="*/ 1052547 w 3775440"/>
                <a:gd name="connsiteY95" fmla="*/ 1144192 h 1830707"/>
                <a:gd name="connsiteX96" fmla="*/ 869495 w 3775440"/>
                <a:gd name="connsiteY96" fmla="*/ 1006889 h 183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775440" h="1830707">
                  <a:moveTo>
                    <a:pt x="354663" y="1510333"/>
                  </a:moveTo>
                  <a:lnTo>
                    <a:pt x="354663" y="1510333"/>
                  </a:lnTo>
                  <a:cubicBezTo>
                    <a:pt x="385171" y="1479821"/>
                    <a:pt x="418567" y="1451946"/>
                    <a:pt x="446188" y="1418798"/>
                  </a:cubicBezTo>
                  <a:cubicBezTo>
                    <a:pt x="457107" y="1405694"/>
                    <a:pt x="460608" y="1387840"/>
                    <a:pt x="469070" y="1373030"/>
                  </a:cubicBezTo>
                  <a:cubicBezTo>
                    <a:pt x="499930" y="1319020"/>
                    <a:pt x="480663" y="1356828"/>
                    <a:pt x="514833" y="1315820"/>
                  </a:cubicBezTo>
                  <a:cubicBezTo>
                    <a:pt x="527040" y="1301170"/>
                    <a:pt x="535672" y="1283537"/>
                    <a:pt x="549155" y="1270053"/>
                  </a:cubicBezTo>
                  <a:cubicBezTo>
                    <a:pt x="562638" y="1256569"/>
                    <a:pt x="580441" y="1248138"/>
                    <a:pt x="594918" y="1235727"/>
                  </a:cubicBezTo>
                  <a:cubicBezTo>
                    <a:pt x="607203" y="1225196"/>
                    <a:pt x="616296" y="1211110"/>
                    <a:pt x="629240" y="1201401"/>
                  </a:cubicBezTo>
                  <a:cubicBezTo>
                    <a:pt x="647029" y="1188058"/>
                    <a:pt x="668891" y="1180728"/>
                    <a:pt x="686444" y="1167075"/>
                  </a:cubicBezTo>
                  <a:cubicBezTo>
                    <a:pt x="703473" y="1153829"/>
                    <a:pt x="715828" y="1135349"/>
                    <a:pt x="732207" y="1121308"/>
                  </a:cubicBezTo>
                  <a:cubicBezTo>
                    <a:pt x="742647" y="1112359"/>
                    <a:pt x="755340" y="1106417"/>
                    <a:pt x="766529" y="1098424"/>
                  </a:cubicBezTo>
                  <a:cubicBezTo>
                    <a:pt x="782045" y="1087340"/>
                    <a:pt x="795736" y="1073560"/>
                    <a:pt x="812292" y="1064098"/>
                  </a:cubicBezTo>
                  <a:cubicBezTo>
                    <a:pt x="822762" y="1058114"/>
                    <a:pt x="835635" y="1057647"/>
                    <a:pt x="846614" y="1052656"/>
                  </a:cubicBezTo>
                  <a:cubicBezTo>
                    <a:pt x="987293" y="988705"/>
                    <a:pt x="892216" y="1022199"/>
                    <a:pt x="972462" y="995447"/>
                  </a:cubicBezTo>
                  <a:cubicBezTo>
                    <a:pt x="983903" y="984005"/>
                    <a:pt x="993322" y="970097"/>
                    <a:pt x="1006784" y="961121"/>
                  </a:cubicBezTo>
                  <a:cubicBezTo>
                    <a:pt x="1016818" y="954431"/>
                    <a:pt x="1031459" y="956915"/>
                    <a:pt x="1041106" y="949679"/>
                  </a:cubicBezTo>
                  <a:cubicBezTo>
                    <a:pt x="1146272" y="870796"/>
                    <a:pt x="1055091" y="906876"/>
                    <a:pt x="1132632" y="881028"/>
                  </a:cubicBezTo>
                  <a:cubicBezTo>
                    <a:pt x="1157175" y="807393"/>
                    <a:pt x="1124832" y="887374"/>
                    <a:pt x="1178395" y="812376"/>
                  </a:cubicBezTo>
                  <a:cubicBezTo>
                    <a:pt x="1188308" y="798496"/>
                    <a:pt x="1190805" y="780072"/>
                    <a:pt x="1201276" y="766608"/>
                  </a:cubicBezTo>
                  <a:cubicBezTo>
                    <a:pt x="1217831" y="745320"/>
                    <a:pt x="1258480" y="709399"/>
                    <a:pt x="1258480" y="709399"/>
                  </a:cubicBezTo>
                  <a:cubicBezTo>
                    <a:pt x="1266107" y="694143"/>
                    <a:pt x="1267717" y="673865"/>
                    <a:pt x="1281361" y="663631"/>
                  </a:cubicBezTo>
                  <a:cubicBezTo>
                    <a:pt x="1300656" y="649158"/>
                    <a:pt x="1350006" y="640747"/>
                    <a:pt x="1350006" y="640747"/>
                  </a:cubicBezTo>
                  <a:cubicBezTo>
                    <a:pt x="1357633" y="629305"/>
                    <a:pt x="1363164" y="616145"/>
                    <a:pt x="1372887" y="606421"/>
                  </a:cubicBezTo>
                  <a:cubicBezTo>
                    <a:pt x="1382609" y="596698"/>
                    <a:pt x="1396472" y="592128"/>
                    <a:pt x="1407209" y="583538"/>
                  </a:cubicBezTo>
                  <a:cubicBezTo>
                    <a:pt x="1415632" y="576799"/>
                    <a:pt x="1421668" y="567393"/>
                    <a:pt x="1430091" y="560654"/>
                  </a:cubicBezTo>
                  <a:cubicBezTo>
                    <a:pt x="1440828" y="552064"/>
                    <a:pt x="1454065" y="546825"/>
                    <a:pt x="1464413" y="537770"/>
                  </a:cubicBezTo>
                  <a:cubicBezTo>
                    <a:pt x="1484707" y="520011"/>
                    <a:pt x="1499179" y="495520"/>
                    <a:pt x="1521617" y="480560"/>
                  </a:cubicBezTo>
                  <a:cubicBezTo>
                    <a:pt x="1533058" y="472932"/>
                    <a:pt x="1545376" y="466480"/>
                    <a:pt x="1555939" y="457677"/>
                  </a:cubicBezTo>
                  <a:cubicBezTo>
                    <a:pt x="1593957" y="425992"/>
                    <a:pt x="1620357" y="383922"/>
                    <a:pt x="1647465" y="343257"/>
                  </a:cubicBezTo>
                  <a:cubicBezTo>
                    <a:pt x="1675681" y="230377"/>
                    <a:pt x="1638073" y="347469"/>
                    <a:pt x="1681787" y="274606"/>
                  </a:cubicBezTo>
                  <a:cubicBezTo>
                    <a:pt x="1720081" y="210777"/>
                    <a:pt x="1660879" y="269080"/>
                    <a:pt x="1716109" y="205954"/>
                  </a:cubicBezTo>
                  <a:cubicBezTo>
                    <a:pt x="1733866" y="185658"/>
                    <a:pt x="1758356" y="171184"/>
                    <a:pt x="1773313" y="148745"/>
                  </a:cubicBezTo>
                  <a:cubicBezTo>
                    <a:pt x="1783706" y="133153"/>
                    <a:pt x="1800961" y="102405"/>
                    <a:pt x="1819076" y="91535"/>
                  </a:cubicBezTo>
                  <a:cubicBezTo>
                    <a:pt x="1829417" y="85330"/>
                    <a:pt x="1842856" y="85950"/>
                    <a:pt x="1853398" y="80093"/>
                  </a:cubicBezTo>
                  <a:cubicBezTo>
                    <a:pt x="1877437" y="66736"/>
                    <a:pt x="1899161" y="49582"/>
                    <a:pt x="1922042" y="34326"/>
                  </a:cubicBezTo>
                  <a:cubicBezTo>
                    <a:pt x="1933483" y="26698"/>
                    <a:pt x="1942881" y="14139"/>
                    <a:pt x="1956364" y="11442"/>
                  </a:cubicBezTo>
                  <a:lnTo>
                    <a:pt x="2013568" y="0"/>
                  </a:lnTo>
                  <a:cubicBezTo>
                    <a:pt x="2197809" y="13162"/>
                    <a:pt x="2122953" y="-5487"/>
                    <a:pt x="2242382" y="34326"/>
                  </a:cubicBezTo>
                  <a:lnTo>
                    <a:pt x="2311027" y="57209"/>
                  </a:lnTo>
                  <a:lnTo>
                    <a:pt x="2345349" y="68651"/>
                  </a:lnTo>
                  <a:cubicBezTo>
                    <a:pt x="2410553" y="133862"/>
                    <a:pt x="2344767" y="79844"/>
                    <a:pt x="2425434" y="114419"/>
                  </a:cubicBezTo>
                  <a:cubicBezTo>
                    <a:pt x="2438072" y="119836"/>
                    <a:pt x="2447118" y="131886"/>
                    <a:pt x="2459756" y="137303"/>
                  </a:cubicBezTo>
                  <a:cubicBezTo>
                    <a:pt x="2474208" y="143498"/>
                    <a:pt x="2490400" y="144425"/>
                    <a:pt x="2505519" y="148745"/>
                  </a:cubicBezTo>
                  <a:cubicBezTo>
                    <a:pt x="2517115" y="152058"/>
                    <a:pt x="2528400" y="156373"/>
                    <a:pt x="2539841" y="160187"/>
                  </a:cubicBezTo>
                  <a:cubicBezTo>
                    <a:pt x="2555095" y="171629"/>
                    <a:pt x="2569983" y="183576"/>
                    <a:pt x="2585604" y="194512"/>
                  </a:cubicBezTo>
                  <a:cubicBezTo>
                    <a:pt x="2608133" y="210284"/>
                    <a:pt x="2654249" y="240280"/>
                    <a:pt x="2654249" y="240280"/>
                  </a:cubicBezTo>
                  <a:cubicBezTo>
                    <a:pt x="2669503" y="270792"/>
                    <a:pt x="2687343" y="300142"/>
                    <a:pt x="2700011" y="331815"/>
                  </a:cubicBezTo>
                  <a:cubicBezTo>
                    <a:pt x="2707638" y="350885"/>
                    <a:pt x="2715682" y="369794"/>
                    <a:pt x="2722893" y="389025"/>
                  </a:cubicBezTo>
                  <a:cubicBezTo>
                    <a:pt x="2727128" y="400318"/>
                    <a:pt x="2728941" y="412563"/>
                    <a:pt x="2734334" y="423351"/>
                  </a:cubicBezTo>
                  <a:cubicBezTo>
                    <a:pt x="2740483" y="435651"/>
                    <a:pt x="2751631" y="445111"/>
                    <a:pt x="2757215" y="457677"/>
                  </a:cubicBezTo>
                  <a:cubicBezTo>
                    <a:pt x="2788913" y="529005"/>
                    <a:pt x="2771039" y="534114"/>
                    <a:pt x="2814419" y="606421"/>
                  </a:cubicBezTo>
                  <a:cubicBezTo>
                    <a:pt x="2822743" y="620296"/>
                    <a:pt x="2838383" y="628316"/>
                    <a:pt x="2848741" y="640747"/>
                  </a:cubicBezTo>
                  <a:cubicBezTo>
                    <a:pt x="2857544" y="651311"/>
                    <a:pt x="2864335" y="663412"/>
                    <a:pt x="2871622" y="675073"/>
                  </a:cubicBezTo>
                  <a:cubicBezTo>
                    <a:pt x="2901169" y="722354"/>
                    <a:pt x="2905108" y="737028"/>
                    <a:pt x="2940267" y="778050"/>
                  </a:cubicBezTo>
                  <a:cubicBezTo>
                    <a:pt x="2950797" y="790336"/>
                    <a:pt x="2961817" y="802441"/>
                    <a:pt x="2974589" y="812376"/>
                  </a:cubicBezTo>
                  <a:cubicBezTo>
                    <a:pt x="2996296" y="829261"/>
                    <a:pt x="3023788" y="838697"/>
                    <a:pt x="3043233" y="858144"/>
                  </a:cubicBezTo>
                  <a:cubicBezTo>
                    <a:pt x="3066115" y="881028"/>
                    <a:pt x="3082934" y="912321"/>
                    <a:pt x="3111878" y="926795"/>
                  </a:cubicBezTo>
                  <a:cubicBezTo>
                    <a:pt x="3127132" y="934423"/>
                    <a:pt x="3142732" y="941396"/>
                    <a:pt x="3157640" y="949679"/>
                  </a:cubicBezTo>
                  <a:cubicBezTo>
                    <a:pt x="3177079" y="960479"/>
                    <a:pt x="3195987" y="972218"/>
                    <a:pt x="3214844" y="984005"/>
                  </a:cubicBezTo>
                  <a:cubicBezTo>
                    <a:pt x="3226504" y="991293"/>
                    <a:pt x="3236867" y="1000739"/>
                    <a:pt x="3249166" y="1006889"/>
                  </a:cubicBezTo>
                  <a:cubicBezTo>
                    <a:pt x="3259952" y="1012283"/>
                    <a:pt x="3272047" y="1014517"/>
                    <a:pt x="3283488" y="1018331"/>
                  </a:cubicBezTo>
                  <a:cubicBezTo>
                    <a:pt x="3298742" y="1029773"/>
                    <a:pt x="3316425" y="1038546"/>
                    <a:pt x="3329251" y="1052656"/>
                  </a:cubicBezTo>
                  <a:cubicBezTo>
                    <a:pt x="3354904" y="1080878"/>
                    <a:pt x="3367386" y="1121308"/>
                    <a:pt x="3397896" y="1144192"/>
                  </a:cubicBezTo>
                  <a:cubicBezTo>
                    <a:pt x="3431565" y="1169446"/>
                    <a:pt x="3451422" y="1180968"/>
                    <a:pt x="3477981" y="1212843"/>
                  </a:cubicBezTo>
                  <a:cubicBezTo>
                    <a:pt x="3486784" y="1223407"/>
                    <a:pt x="3492059" y="1236605"/>
                    <a:pt x="3500862" y="1247169"/>
                  </a:cubicBezTo>
                  <a:cubicBezTo>
                    <a:pt x="3533914" y="1286836"/>
                    <a:pt x="3539626" y="1281383"/>
                    <a:pt x="3580947" y="1315820"/>
                  </a:cubicBezTo>
                  <a:cubicBezTo>
                    <a:pt x="3589234" y="1322726"/>
                    <a:pt x="3596202" y="1331076"/>
                    <a:pt x="3603829" y="1338704"/>
                  </a:cubicBezTo>
                  <a:cubicBezTo>
                    <a:pt x="3607642" y="1350146"/>
                    <a:pt x="3609064" y="1362688"/>
                    <a:pt x="3615269" y="1373030"/>
                  </a:cubicBezTo>
                  <a:cubicBezTo>
                    <a:pt x="3620818" y="1382280"/>
                    <a:pt x="3631413" y="1387490"/>
                    <a:pt x="3638151" y="1395914"/>
                  </a:cubicBezTo>
                  <a:cubicBezTo>
                    <a:pt x="3646741" y="1406652"/>
                    <a:pt x="3653405" y="1418798"/>
                    <a:pt x="3661032" y="1430240"/>
                  </a:cubicBezTo>
                  <a:cubicBezTo>
                    <a:pt x="3664846" y="1445496"/>
                    <a:pt x="3669062" y="1460656"/>
                    <a:pt x="3672473" y="1476007"/>
                  </a:cubicBezTo>
                  <a:cubicBezTo>
                    <a:pt x="3677695" y="1499509"/>
                    <a:pt x="3683088" y="1543007"/>
                    <a:pt x="3695355" y="1567543"/>
                  </a:cubicBezTo>
                  <a:cubicBezTo>
                    <a:pt x="3701504" y="1579842"/>
                    <a:pt x="3710244" y="1590678"/>
                    <a:pt x="3718236" y="1601868"/>
                  </a:cubicBezTo>
                  <a:cubicBezTo>
                    <a:pt x="3789195" y="1701222"/>
                    <a:pt x="3721510" y="1601060"/>
                    <a:pt x="3775440" y="1681962"/>
                  </a:cubicBezTo>
                  <a:lnTo>
                    <a:pt x="3523744" y="1693404"/>
                  </a:lnTo>
                  <a:lnTo>
                    <a:pt x="2997470" y="1704846"/>
                  </a:lnTo>
                  <a:cubicBezTo>
                    <a:pt x="2961760" y="1706122"/>
                    <a:pt x="2833418" y="1722145"/>
                    <a:pt x="2791537" y="1727729"/>
                  </a:cubicBezTo>
                  <a:cubicBezTo>
                    <a:pt x="2764807" y="1731293"/>
                    <a:pt x="2738366" y="1737489"/>
                    <a:pt x="2711452" y="1739171"/>
                  </a:cubicBezTo>
                  <a:cubicBezTo>
                    <a:pt x="2616222" y="1745124"/>
                    <a:pt x="2520773" y="1746799"/>
                    <a:pt x="2425434" y="1750613"/>
                  </a:cubicBezTo>
                  <a:lnTo>
                    <a:pt x="2208060" y="1773497"/>
                  </a:lnTo>
                  <a:cubicBezTo>
                    <a:pt x="2169938" y="1777441"/>
                    <a:pt x="2131234" y="1777422"/>
                    <a:pt x="2093653" y="1784939"/>
                  </a:cubicBezTo>
                  <a:cubicBezTo>
                    <a:pt x="2044597" y="1794751"/>
                    <a:pt x="1927652" y="1818782"/>
                    <a:pt x="1899161" y="1819265"/>
                  </a:cubicBezTo>
                  <a:lnTo>
                    <a:pt x="1224158" y="1830707"/>
                  </a:lnTo>
                  <a:cubicBezTo>
                    <a:pt x="1014411" y="1823079"/>
                    <a:pt x="804338" y="1821786"/>
                    <a:pt x="594918" y="1807823"/>
                  </a:cubicBezTo>
                  <a:cubicBezTo>
                    <a:pt x="574426" y="1806457"/>
                    <a:pt x="557014" y="1791958"/>
                    <a:pt x="537714" y="1784939"/>
                  </a:cubicBezTo>
                  <a:cubicBezTo>
                    <a:pt x="515047" y="1776696"/>
                    <a:pt x="492721" y="1766786"/>
                    <a:pt x="469070" y="1762055"/>
                  </a:cubicBezTo>
                  <a:cubicBezTo>
                    <a:pt x="385424" y="1745324"/>
                    <a:pt x="431116" y="1753363"/>
                    <a:pt x="331781" y="1739171"/>
                  </a:cubicBezTo>
                  <a:cubicBezTo>
                    <a:pt x="316527" y="1727729"/>
                    <a:pt x="301534" y="1715930"/>
                    <a:pt x="286018" y="1704846"/>
                  </a:cubicBezTo>
                  <a:cubicBezTo>
                    <a:pt x="263283" y="1688605"/>
                    <a:pt x="224626" y="1666331"/>
                    <a:pt x="205933" y="1647636"/>
                  </a:cubicBezTo>
                  <a:cubicBezTo>
                    <a:pt x="191824" y="1633526"/>
                    <a:pt x="159707" y="1577507"/>
                    <a:pt x="137289" y="1567543"/>
                  </a:cubicBezTo>
                  <a:cubicBezTo>
                    <a:pt x="116092" y="1558121"/>
                    <a:pt x="91468" y="1560251"/>
                    <a:pt x="68645" y="1556101"/>
                  </a:cubicBezTo>
                  <a:cubicBezTo>
                    <a:pt x="1607" y="1543911"/>
                    <a:pt x="32082" y="1544659"/>
                    <a:pt x="0" y="1544659"/>
                  </a:cubicBezTo>
                  <a:lnTo>
                    <a:pt x="0" y="1544659"/>
                  </a:lnTo>
                  <a:lnTo>
                    <a:pt x="68645" y="1167075"/>
                  </a:lnTo>
                  <a:lnTo>
                    <a:pt x="491951" y="1441682"/>
                  </a:lnTo>
                  <a:lnTo>
                    <a:pt x="1052547" y="1144192"/>
                  </a:lnTo>
                  <a:lnTo>
                    <a:pt x="869495" y="1006889"/>
                  </a:lnTo>
                </a:path>
              </a:pathLst>
            </a:custGeom>
            <a:solidFill>
              <a:srgbClr val="6600CC"/>
            </a:solidFill>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28" charset="0"/>
                <a:ea typeface="ＭＳ Ｐゴシック" charset="0"/>
                <a:cs typeface="ＭＳ Ｐゴシック" charset="0"/>
              </a:endParaRPr>
            </a:p>
          </p:txBody>
        </p:sp>
        <p:sp>
          <p:nvSpPr>
            <p:cNvPr id="19" name="TextBox 18"/>
            <p:cNvSpPr txBox="1"/>
            <p:nvPr/>
          </p:nvSpPr>
          <p:spPr>
            <a:xfrm>
              <a:off x="5724128" y="1844824"/>
              <a:ext cx="1872208" cy="156966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المجيء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الثاني للمسيح</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للحكم</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في الألفية</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22" name="Group 21"/>
          <p:cNvGrpSpPr/>
          <p:nvPr/>
        </p:nvGrpSpPr>
        <p:grpSpPr>
          <a:xfrm>
            <a:off x="1043608" y="1988840"/>
            <a:ext cx="5542448" cy="3026250"/>
            <a:chOff x="1043608" y="1988840"/>
            <a:chExt cx="5542448" cy="3026250"/>
          </a:xfrm>
        </p:grpSpPr>
        <p:sp>
          <p:nvSpPr>
            <p:cNvPr id="11" name="Freeform 10"/>
            <p:cNvSpPr/>
            <p:nvPr/>
          </p:nvSpPr>
          <p:spPr>
            <a:xfrm>
              <a:off x="1043608" y="1988840"/>
              <a:ext cx="5542448" cy="3026250"/>
            </a:xfrm>
            <a:custGeom>
              <a:avLst/>
              <a:gdLst>
                <a:gd name="connsiteX0" fmla="*/ 354663 w 3775440"/>
                <a:gd name="connsiteY0" fmla="*/ 1510333 h 1830707"/>
                <a:gd name="connsiteX1" fmla="*/ 354663 w 3775440"/>
                <a:gd name="connsiteY1" fmla="*/ 1510333 h 1830707"/>
                <a:gd name="connsiteX2" fmla="*/ 446188 w 3775440"/>
                <a:gd name="connsiteY2" fmla="*/ 1418798 h 1830707"/>
                <a:gd name="connsiteX3" fmla="*/ 469070 w 3775440"/>
                <a:gd name="connsiteY3" fmla="*/ 1373030 h 1830707"/>
                <a:gd name="connsiteX4" fmla="*/ 514833 w 3775440"/>
                <a:gd name="connsiteY4" fmla="*/ 1315820 h 1830707"/>
                <a:gd name="connsiteX5" fmla="*/ 549155 w 3775440"/>
                <a:gd name="connsiteY5" fmla="*/ 1270053 h 1830707"/>
                <a:gd name="connsiteX6" fmla="*/ 594918 w 3775440"/>
                <a:gd name="connsiteY6" fmla="*/ 1235727 h 1830707"/>
                <a:gd name="connsiteX7" fmla="*/ 629240 w 3775440"/>
                <a:gd name="connsiteY7" fmla="*/ 1201401 h 1830707"/>
                <a:gd name="connsiteX8" fmla="*/ 686444 w 3775440"/>
                <a:gd name="connsiteY8" fmla="*/ 1167075 h 1830707"/>
                <a:gd name="connsiteX9" fmla="*/ 732207 w 3775440"/>
                <a:gd name="connsiteY9" fmla="*/ 1121308 h 1830707"/>
                <a:gd name="connsiteX10" fmla="*/ 766529 w 3775440"/>
                <a:gd name="connsiteY10" fmla="*/ 1098424 h 1830707"/>
                <a:gd name="connsiteX11" fmla="*/ 812292 w 3775440"/>
                <a:gd name="connsiteY11" fmla="*/ 1064098 h 1830707"/>
                <a:gd name="connsiteX12" fmla="*/ 846614 w 3775440"/>
                <a:gd name="connsiteY12" fmla="*/ 1052656 h 1830707"/>
                <a:gd name="connsiteX13" fmla="*/ 972462 w 3775440"/>
                <a:gd name="connsiteY13" fmla="*/ 995447 h 1830707"/>
                <a:gd name="connsiteX14" fmla="*/ 1006784 w 3775440"/>
                <a:gd name="connsiteY14" fmla="*/ 961121 h 1830707"/>
                <a:gd name="connsiteX15" fmla="*/ 1041106 w 3775440"/>
                <a:gd name="connsiteY15" fmla="*/ 949679 h 1830707"/>
                <a:gd name="connsiteX16" fmla="*/ 1132632 w 3775440"/>
                <a:gd name="connsiteY16" fmla="*/ 881028 h 1830707"/>
                <a:gd name="connsiteX17" fmla="*/ 1178395 w 3775440"/>
                <a:gd name="connsiteY17" fmla="*/ 812376 h 1830707"/>
                <a:gd name="connsiteX18" fmla="*/ 1201276 w 3775440"/>
                <a:gd name="connsiteY18" fmla="*/ 766608 h 1830707"/>
                <a:gd name="connsiteX19" fmla="*/ 1258480 w 3775440"/>
                <a:gd name="connsiteY19" fmla="*/ 709399 h 1830707"/>
                <a:gd name="connsiteX20" fmla="*/ 1281361 w 3775440"/>
                <a:gd name="connsiteY20" fmla="*/ 663631 h 1830707"/>
                <a:gd name="connsiteX21" fmla="*/ 1350006 w 3775440"/>
                <a:gd name="connsiteY21" fmla="*/ 640747 h 1830707"/>
                <a:gd name="connsiteX22" fmla="*/ 1372887 w 3775440"/>
                <a:gd name="connsiteY22" fmla="*/ 606421 h 1830707"/>
                <a:gd name="connsiteX23" fmla="*/ 1407209 w 3775440"/>
                <a:gd name="connsiteY23" fmla="*/ 583538 h 1830707"/>
                <a:gd name="connsiteX24" fmla="*/ 1430091 w 3775440"/>
                <a:gd name="connsiteY24" fmla="*/ 560654 h 1830707"/>
                <a:gd name="connsiteX25" fmla="*/ 1464413 w 3775440"/>
                <a:gd name="connsiteY25" fmla="*/ 537770 h 1830707"/>
                <a:gd name="connsiteX26" fmla="*/ 1521617 w 3775440"/>
                <a:gd name="connsiteY26" fmla="*/ 480560 h 1830707"/>
                <a:gd name="connsiteX27" fmla="*/ 1555939 w 3775440"/>
                <a:gd name="connsiteY27" fmla="*/ 457677 h 1830707"/>
                <a:gd name="connsiteX28" fmla="*/ 1647465 w 3775440"/>
                <a:gd name="connsiteY28" fmla="*/ 343257 h 1830707"/>
                <a:gd name="connsiteX29" fmla="*/ 1681787 w 3775440"/>
                <a:gd name="connsiteY29" fmla="*/ 274606 h 1830707"/>
                <a:gd name="connsiteX30" fmla="*/ 1716109 w 3775440"/>
                <a:gd name="connsiteY30" fmla="*/ 205954 h 1830707"/>
                <a:gd name="connsiteX31" fmla="*/ 1773313 w 3775440"/>
                <a:gd name="connsiteY31" fmla="*/ 148745 h 1830707"/>
                <a:gd name="connsiteX32" fmla="*/ 1819076 w 3775440"/>
                <a:gd name="connsiteY32" fmla="*/ 91535 h 1830707"/>
                <a:gd name="connsiteX33" fmla="*/ 1853398 w 3775440"/>
                <a:gd name="connsiteY33" fmla="*/ 80093 h 1830707"/>
                <a:gd name="connsiteX34" fmla="*/ 1922042 w 3775440"/>
                <a:gd name="connsiteY34" fmla="*/ 34326 h 1830707"/>
                <a:gd name="connsiteX35" fmla="*/ 1956364 w 3775440"/>
                <a:gd name="connsiteY35" fmla="*/ 11442 h 1830707"/>
                <a:gd name="connsiteX36" fmla="*/ 2013568 w 3775440"/>
                <a:gd name="connsiteY36" fmla="*/ 0 h 1830707"/>
                <a:gd name="connsiteX37" fmla="*/ 2242382 w 3775440"/>
                <a:gd name="connsiteY37" fmla="*/ 34326 h 1830707"/>
                <a:gd name="connsiteX38" fmla="*/ 2311027 w 3775440"/>
                <a:gd name="connsiteY38" fmla="*/ 57209 h 1830707"/>
                <a:gd name="connsiteX39" fmla="*/ 2345349 w 3775440"/>
                <a:gd name="connsiteY39" fmla="*/ 68651 h 1830707"/>
                <a:gd name="connsiteX40" fmla="*/ 2425434 w 3775440"/>
                <a:gd name="connsiteY40" fmla="*/ 114419 h 1830707"/>
                <a:gd name="connsiteX41" fmla="*/ 2459756 w 3775440"/>
                <a:gd name="connsiteY41" fmla="*/ 137303 h 1830707"/>
                <a:gd name="connsiteX42" fmla="*/ 2505519 w 3775440"/>
                <a:gd name="connsiteY42" fmla="*/ 148745 h 1830707"/>
                <a:gd name="connsiteX43" fmla="*/ 2539841 w 3775440"/>
                <a:gd name="connsiteY43" fmla="*/ 160187 h 1830707"/>
                <a:gd name="connsiteX44" fmla="*/ 2585604 w 3775440"/>
                <a:gd name="connsiteY44" fmla="*/ 194512 h 1830707"/>
                <a:gd name="connsiteX45" fmla="*/ 2654249 w 3775440"/>
                <a:gd name="connsiteY45" fmla="*/ 240280 h 1830707"/>
                <a:gd name="connsiteX46" fmla="*/ 2700011 w 3775440"/>
                <a:gd name="connsiteY46" fmla="*/ 331815 h 1830707"/>
                <a:gd name="connsiteX47" fmla="*/ 2722893 w 3775440"/>
                <a:gd name="connsiteY47" fmla="*/ 389025 h 1830707"/>
                <a:gd name="connsiteX48" fmla="*/ 2734334 w 3775440"/>
                <a:gd name="connsiteY48" fmla="*/ 423351 h 1830707"/>
                <a:gd name="connsiteX49" fmla="*/ 2757215 w 3775440"/>
                <a:gd name="connsiteY49" fmla="*/ 457677 h 1830707"/>
                <a:gd name="connsiteX50" fmla="*/ 2814419 w 3775440"/>
                <a:gd name="connsiteY50" fmla="*/ 606421 h 1830707"/>
                <a:gd name="connsiteX51" fmla="*/ 2848741 w 3775440"/>
                <a:gd name="connsiteY51" fmla="*/ 640747 h 1830707"/>
                <a:gd name="connsiteX52" fmla="*/ 2871622 w 3775440"/>
                <a:gd name="connsiteY52" fmla="*/ 675073 h 1830707"/>
                <a:gd name="connsiteX53" fmla="*/ 2940267 w 3775440"/>
                <a:gd name="connsiteY53" fmla="*/ 778050 h 1830707"/>
                <a:gd name="connsiteX54" fmla="*/ 2974589 w 3775440"/>
                <a:gd name="connsiteY54" fmla="*/ 812376 h 1830707"/>
                <a:gd name="connsiteX55" fmla="*/ 3043233 w 3775440"/>
                <a:gd name="connsiteY55" fmla="*/ 858144 h 1830707"/>
                <a:gd name="connsiteX56" fmla="*/ 3111878 w 3775440"/>
                <a:gd name="connsiteY56" fmla="*/ 926795 h 1830707"/>
                <a:gd name="connsiteX57" fmla="*/ 3157640 w 3775440"/>
                <a:gd name="connsiteY57" fmla="*/ 949679 h 1830707"/>
                <a:gd name="connsiteX58" fmla="*/ 3214844 w 3775440"/>
                <a:gd name="connsiteY58" fmla="*/ 984005 h 1830707"/>
                <a:gd name="connsiteX59" fmla="*/ 3249166 w 3775440"/>
                <a:gd name="connsiteY59" fmla="*/ 1006889 h 1830707"/>
                <a:gd name="connsiteX60" fmla="*/ 3283488 w 3775440"/>
                <a:gd name="connsiteY60" fmla="*/ 1018331 h 1830707"/>
                <a:gd name="connsiteX61" fmla="*/ 3329251 w 3775440"/>
                <a:gd name="connsiteY61" fmla="*/ 1052656 h 1830707"/>
                <a:gd name="connsiteX62" fmla="*/ 3397896 w 3775440"/>
                <a:gd name="connsiteY62" fmla="*/ 1144192 h 1830707"/>
                <a:gd name="connsiteX63" fmla="*/ 3477981 w 3775440"/>
                <a:gd name="connsiteY63" fmla="*/ 1212843 h 1830707"/>
                <a:gd name="connsiteX64" fmla="*/ 3500862 w 3775440"/>
                <a:gd name="connsiteY64" fmla="*/ 1247169 h 1830707"/>
                <a:gd name="connsiteX65" fmla="*/ 3580947 w 3775440"/>
                <a:gd name="connsiteY65" fmla="*/ 1315820 h 1830707"/>
                <a:gd name="connsiteX66" fmla="*/ 3603829 w 3775440"/>
                <a:gd name="connsiteY66" fmla="*/ 1338704 h 1830707"/>
                <a:gd name="connsiteX67" fmla="*/ 3615269 w 3775440"/>
                <a:gd name="connsiteY67" fmla="*/ 1373030 h 1830707"/>
                <a:gd name="connsiteX68" fmla="*/ 3638151 w 3775440"/>
                <a:gd name="connsiteY68" fmla="*/ 1395914 h 1830707"/>
                <a:gd name="connsiteX69" fmla="*/ 3661032 w 3775440"/>
                <a:gd name="connsiteY69" fmla="*/ 1430240 h 1830707"/>
                <a:gd name="connsiteX70" fmla="*/ 3672473 w 3775440"/>
                <a:gd name="connsiteY70" fmla="*/ 1476007 h 1830707"/>
                <a:gd name="connsiteX71" fmla="*/ 3695355 w 3775440"/>
                <a:gd name="connsiteY71" fmla="*/ 1567543 h 1830707"/>
                <a:gd name="connsiteX72" fmla="*/ 3718236 w 3775440"/>
                <a:gd name="connsiteY72" fmla="*/ 1601868 h 1830707"/>
                <a:gd name="connsiteX73" fmla="*/ 3775440 w 3775440"/>
                <a:gd name="connsiteY73" fmla="*/ 1681962 h 1830707"/>
                <a:gd name="connsiteX74" fmla="*/ 3523744 w 3775440"/>
                <a:gd name="connsiteY74" fmla="*/ 1693404 h 1830707"/>
                <a:gd name="connsiteX75" fmla="*/ 2997470 w 3775440"/>
                <a:gd name="connsiteY75" fmla="*/ 1704846 h 1830707"/>
                <a:gd name="connsiteX76" fmla="*/ 2791537 w 3775440"/>
                <a:gd name="connsiteY76" fmla="*/ 1727729 h 1830707"/>
                <a:gd name="connsiteX77" fmla="*/ 2711452 w 3775440"/>
                <a:gd name="connsiteY77" fmla="*/ 1739171 h 1830707"/>
                <a:gd name="connsiteX78" fmla="*/ 2425434 w 3775440"/>
                <a:gd name="connsiteY78" fmla="*/ 1750613 h 1830707"/>
                <a:gd name="connsiteX79" fmla="*/ 2208060 w 3775440"/>
                <a:gd name="connsiteY79" fmla="*/ 1773497 h 1830707"/>
                <a:gd name="connsiteX80" fmla="*/ 2093653 w 3775440"/>
                <a:gd name="connsiteY80" fmla="*/ 1784939 h 1830707"/>
                <a:gd name="connsiteX81" fmla="*/ 1899161 w 3775440"/>
                <a:gd name="connsiteY81" fmla="*/ 1819265 h 1830707"/>
                <a:gd name="connsiteX82" fmla="*/ 1224158 w 3775440"/>
                <a:gd name="connsiteY82" fmla="*/ 1830707 h 1830707"/>
                <a:gd name="connsiteX83" fmla="*/ 594918 w 3775440"/>
                <a:gd name="connsiteY83" fmla="*/ 1807823 h 1830707"/>
                <a:gd name="connsiteX84" fmla="*/ 537714 w 3775440"/>
                <a:gd name="connsiteY84" fmla="*/ 1784939 h 1830707"/>
                <a:gd name="connsiteX85" fmla="*/ 469070 w 3775440"/>
                <a:gd name="connsiteY85" fmla="*/ 1762055 h 1830707"/>
                <a:gd name="connsiteX86" fmla="*/ 331781 w 3775440"/>
                <a:gd name="connsiteY86" fmla="*/ 1739171 h 1830707"/>
                <a:gd name="connsiteX87" fmla="*/ 286018 w 3775440"/>
                <a:gd name="connsiteY87" fmla="*/ 1704846 h 1830707"/>
                <a:gd name="connsiteX88" fmla="*/ 205933 w 3775440"/>
                <a:gd name="connsiteY88" fmla="*/ 1647636 h 1830707"/>
                <a:gd name="connsiteX89" fmla="*/ 137289 w 3775440"/>
                <a:gd name="connsiteY89" fmla="*/ 1567543 h 1830707"/>
                <a:gd name="connsiteX90" fmla="*/ 68645 w 3775440"/>
                <a:gd name="connsiteY90" fmla="*/ 1556101 h 1830707"/>
                <a:gd name="connsiteX91" fmla="*/ 0 w 3775440"/>
                <a:gd name="connsiteY91" fmla="*/ 1544659 h 1830707"/>
                <a:gd name="connsiteX92" fmla="*/ 0 w 3775440"/>
                <a:gd name="connsiteY92" fmla="*/ 1544659 h 1830707"/>
                <a:gd name="connsiteX93" fmla="*/ 68645 w 3775440"/>
                <a:gd name="connsiteY93" fmla="*/ 1167075 h 1830707"/>
                <a:gd name="connsiteX94" fmla="*/ 491951 w 3775440"/>
                <a:gd name="connsiteY94" fmla="*/ 1441682 h 1830707"/>
                <a:gd name="connsiteX95" fmla="*/ 1052547 w 3775440"/>
                <a:gd name="connsiteY95" fmla="*/ 1144192 h 1830707"/>
                <a:gd name="connsiteX96" fmla="*/ 869495 w 3775440"/>
                <a:gd name="connsiteY96" fmla="*/ 1006889 h 183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775440" h="1830707">
                  <a:moveTo>
                    <a:pt x="354663" y="1510333"/>
                  </a:moveTo>
                  <a:lnTo>
                    <a:pt x="354663" y="1510333"/>
                  </a:lnTo>
                  <a:cubicBezTo>
                    <a:pt x="385171" y="1479821"/>
                    <a:pt x="418567" y="1451946"/>
                    <a:pt x="446188" y="1418798"/>
                  </a:cubicBezTo>
                  <a:cubicBezTo>
                    <a:pt x="457107" y="1405694"/>
                    <a:pt x="460608" y="1387840"/>
                    <a:pt x="469070" y="1373030"/>
                  </a:cubicBezTo>
                  <a:cubicBezTo>
                    <a:pt x="499930" y="1319020"/>
                    <a:pt x="480663" y="1356828"/>
                    <a:pt x="514833" y="1315820"/>
                  </a:cubicBezTo>
                  <a:cubicBezTo>
                    <a:pt x="527040" y="1301170"/>
                    <a:pt x="535672" y="1283537"/>
                    <a:pt x="549155" y="1270053"/>
                  </a:cubicBezTo>
                  <a:cubicBezTo>
                    <a:pt x="562638" y="1256569"/>
                    <a:pt x="580441" y="1248138"/>
                    <a:pt x="594918" y="1235727"/>
                  </a:cubicBezTo>
                  <a:cubicBezTo>
                    <a:pt x="607203" y="1225196"/>
                    <a:pt x="616296" y="1211110"/>
                    <a:pt x="629240" y="1201401"/>
                  </a:cubicBezTo>
                  <a:cubicBezTo>
                    <a:pt x="647029" y="1188058"/>
                    <a:pt x="668891" y="1180728"/>
                    <a:pt x="686444" y="1167075"/>
                  </a:cubicBezTo>
                  <a:cubicBezTo>
                    <a:pt x="703473" y="1153829"/>
                    <a:pt x="715828" y="1135349"/>
                    <a:pt x="732207" y="1121308"/>
                  </a:cubicBezTo>
                  <a:cubicBezTo>
                    <a:pt x="742647" y="1112359"/>
                    <a:pt x="755340" y="1106417"/>
                    <a:pt x="766529" y="1098424"/>
                  </a:cubicBezTo>
                  <a:cubicBezTo>
                    <a:pt x="782045" y="1087340"/>
                    <a:pt x="795736" y="1073560"/>
                    <a:pt x="812292" y="1064098"/>
                  </a:cubicBezTo>
                  <a:cubicBezTo>
                    <a:pt x="822762" y="1058114"/>
                    <a:pt x="835635" y="1057647"/>
                    <a:pt x="846614" y="1052656"/>
                  </a:cubicBezTo>
                  <a:cubicBezTo>
                    <a:pt x="987293" y="988705"/>
                    <a:pt x="892216" y="1022199"/>
                    <a:pt x="972462" y="995447"/>
                  </a:cubicBezTo>
                  <a:cubicBezTo>
                    <a:pt x="983903" y="984005"/>
                    <a:pt x="993322" y="970097"/>
                    <a:pt x="1006784" y="961121"/>
                  </a:cubicBezTo>
                  <a:cubicBezTo>
                    <a:pt x="1016818" y="954431"/>
                    <a:pt x="1031459" y="956915"/>
                    <a:pt x="1041106" y="949679"/>
                  </a:cubicBezTo>
                  <a:cubicBezTo>
                    <a:pt x="1146272" y="870796"/>
                    <a:pt x="1055091" y="906876"/>
                    <a:pt x="1132632" y="881028"/>
                  </a:cubicBezTo>
                  <a:cubicBezTo>
                    <a:pt x="1157175" y="807393"/>
                    <a:pt x="1124832" y="887374"/>
                    <a:pt x="1178395" y="812376"/>
                  </a:cubicBezTo>
                  <a:cubicBezTo>
                    <a:pt x="1188308" y="798496"/>
                    <a:pt x="1190805" y="780072"/>
                    <a:pt x="1201276" y="766608"/>
                  </a:cubicBezTo>
                  <a:cubicBezTo>
                    <a:pt x="1217831" y="745320"/>
                    <a:pt x="1258480" y="709399"/>
                    <a:pt x="1258480" y="709399"/>
                  </a:cubicBezTo>
                  <a:cubicBezTo>
                    <a:pt x="1266107" y="694143"/>
                    <a:pt x="1267717" y="673865"/>
                    <a:pt x="1281361" y="663631"/>
                  </a:cubicBezTo>
                  <a:cubicBezTo>
                    <a:pt x="1300656" y="649158"/>
                    <a:pt x="1350006" y="640747"/>
                    <a:pt x="1350006" y="640747"/>
                  </a:cubicBezTo>
                  <a:cubicBezTo>
                    <a:pt x="1357633" y="629305"/>
                    <a:pt x="1363164" y="616145"/>
                    <a:pt x="1372887" y="606421"/>
                  </a:cubicBezTo>
                  <a:cubicBezTo>
                    <a:pt x="1382609" y="596698"/>
                    <a:pt x="1396472" y="592128"/>
                    <a:pt x="1407209" y="583538"/>
                  </a:cubicBezTo>
                  <a:cubicBezTo>
                    <a:pt x="1415632" y="576799"/>
                    <a:pt x="1421668" y="567393"/>
                    <a:pt x="1430091" y="560654"/>
                  </a:cubicBezTo>
                  <a:cubicBezTo>
                    <a:pt x="1440828" y="552064"/>
                    <a:pt x="1454065" y="546825"/>
                    <a:pt x="1464413" y="537770"/>
                  </a:cubicBezTo>
                  <a:cubicBezTo>
                    <a:pt x="1484707" y="520011"/>
                    <a:pt x="1499179" y="495520"/>
                    <a:pt x="1521617" y="480560"/>
                  </a:cubicBezTo>
                  <a:cubicBezTo>
                    <a:pt x="1533058" y="472932"/>
                    <a:pt x="1545376" y="466480"/>
                    <a:pt x="1555939" y="457677"/>
                  </a:cubicBezTo>
                  <a:cubicBezTo>
                    <a:pt x="1593957" y="425992"/>
                    <a:pt x="1620357" y="383922"/>
                    <a:pt x="1647465" y="343257"/>
                  </a:cubicBezTo>
                  <a:cubicBezTo>
                    <a:pt x="1675681" y="230377"/>
                    <a:pt x="1638073" y="347469"/>
                    <a:pt x="1681787" y="274606"/>
                  </a:cubicBezTo>
                  <a:cubicBezTo>
                    <a:pt x="1720081" y="210777"/>
                    <a:pt x="1660879" y="269080"/>
                    <a:pt x="1716109" y="205954"/>
                  </a:cubicBezTo>
                  <a:cubicBezTo>
                    <a:pt x="1733866" y="185658"/>
                    <a:pt x="1758356" y="171184"/>
                    <a:pt x="1773313" y="148745"/>
                  </a:cubicBezTo>
                  <a:cubicBezTo>
                    <a:pt x="1783706" y="133153"/>
                    <a:pt x="1800961" y="102405"/>
                    <a:pt x="1819076" y="91535"/>
                  </a:cubicBezTo>
                  <a:cubicBezTo>
                    <a:pt x="1829417" y="85330"/>
                    <a:pt x="1842856" y="85950"/>
                    <a:pt x="1853398" y="80093"/>
                  </a:cubicBezTo>
                  <a:cubicBezTo>
                    <a:pt x="1877437" y="66736"/>
                    <a:pt x="1899161" y="49582"/>
                    <a:pt x="1922042" y="34326"/>
                  </a:cubicBezTo>
                  <a:cubicBezTo>
                    <a:pt x="1933483" y="26698"/>
                    <a:pt x="1942881" y="14139"/>
                    <a:pt x="1956364" y="11442"/>
                  </a:cubicBezTo>
                  <a:lnTo>
                    <a:pt x="2013568" y="0"/>
                  </a:lnTo>
                  <a:cubicBezTo>
                    <a:pt x="2197809" y="13162"/>
                    <a:pt x="2122953" y="-5487"/>
                    <a:pt x="2242382" y="34326"/>
                  </a:cubicBezTo>
                  <a:lnTo>
                    <a:pt x="2311027" y="57209"/>
                  </a:lnTo>
                  <a:lnTo>
                    <a:pt x="2345349" y="68651"/>
                  </a:lnTo>
                  <a:cubicBezTo>
                    <a:pt x="2410553" y="133862"/>
                    <a:pt x="2344767" y="79844"/>
                    <a:pt x="2425434" y="114419"/>
                  </a:cubicBezTo>
                  <a:cubicBezTo>
                    <a:pt x="2438072" y="119836"/>
                    <a:pt x="2447118" y="131886"/>
                    <a:pt x="2459756" y="137303"/>
                  </a:cubicBezTo>
                  <a:cubicBezTo>
                    <a:pt x="2474208" y="143498"/>
                    <a:pt x="2490400" y="144425"/>
                    <a:pt x="2505519" y="148745"/>
                  </a:cubicBezTo>
                  <a:cubicBezTo>
                    <a:pt x="2517115" y="152058"/>
                    <a:pt x="2528400" y="156373"/>
                    <a:pt x="2539841" y="160187"/>
                  </a:cubicBezTo>
                  <a:cubicBezTo>
                    <a:pt x="2555095" y="171629"/>
                    <a:pt x="2569983" y="183576"/>
                    <a:pt x="2585604" y="194512"/>
                  </a:cubicBezTo>
                  <a:cubicBezTo>
                    <a:pt x="2608133" y="210284"/>
                    <a:pt x="2654249" y="240280"/>
                    <a:pt x="2654249" y="240280"/>
                  </a:cubicBezTo>
                  <a:cubicBezTo>
                    <a:pt x="2669503" y="270792"/>
                    <a:pt x="2687343" y="300142"/>
                    <a:pt x="2700011" y="331815"/>
                  </a:cubicBezTo>
                  <a:cubicBezTo>
                    <a:pt x="2707638" y="350885"/>
                    <a:pt x="2715682" y="369794"/>
                    <a:pt x="2722893" y="389025"/>
                  </a:cubicBezTo>
                  <a:cubicBezTo>
                    <a:pt x="2727128" y="400318"/>
                    <a:pt x="2728941" y="412563"/>
                    <a:pt x="2734334" y="423351"/>
                  </a:cubicBezTo>
                  <a:cubicBezTo>
                    <a:pt x="2740483" y="435651"/>
                    <a:pt x="2751631" y="445111"/>
                    <a:pt x="2757215" y="457677"/>
                  </a:cubicBezTo>
                  <a:cubicBezTo>
                    <a:pt x="2788913" y="529005"/>
                    <a:pt x="2771039" y="534114"/>
                    <a:pt x="2814419" y="606421"/>
                  </a:cubicBezTo>
                  <a:cubicBezTo>
                    <a:pt x="2822743" y="620296"/>
                    <a:pt x="2838383" y="628316"/>
                    <a:pt x="2848741" y="640747"/>
                  </a:cubicBezTo>
                  <a:cubicBezTo>
                    <a:pt x="2857544" y="651311"/>
                    <a:pt x="2864335" y="663412"/>
                    <a:pt x="2871622" y="675073"/>
                  </a:cubicBezTo>
                  <a:cubicBezTo>
                    <a:pt x="2901169" y="722354"/>
                    <a:pt x="2905108" y="737028"/>
                    <a:pt x="2940267" y="778050"/>
                  </a:cubicBezTo>
                  <a:cubicBezTo>
                    <a:pt x="2950797" y="790336"/>
                    <a:pt x="2961817" y="802441"/>
                    <a:pt x="2974589" y="812376"/>
                  </a:cubicBezTo>
                  <a:cubicBezTo>
                    <a:pt x="2996296" y="829261"/>
                    <a:pt x="3023788" y="838697"/>
                    <a:pt x="3043233" y="858144"/>
                  </a:cubicBezTo>
                  <a:cubicBezTo>
                    <a:pt x="3066115" y="881028"/>
                    <a:pt x="3082934" y="912321"/>
                    <a:pt x="3111878" y="926795"/>
                  </a:cubicBezTo>
                  <a:cubicBezTo>
                    <a:pt x="3127132" y="934423"/>
                    <a:pt x="3142732" y="941396"/>
                    <a:pt x="3157640" y="949679"/>
                  </a:cubicBezTo>
                  <a:cubicBezTo>
                    <a:pt x="3177079" y="960479"/>
                    <a:pt x="3195987" y="972218"/>
                    <a:pt x="3214844" y="984005"/>
                  </a:cubicBezTo>
                  <a:cubicBezTo>
                    <a:pt x="3226504" y="991293"/>
                    <a:pt x="3236867" y="1000739"/>
                    <a:pt x="3249166" y="1006889"/>
                  </a:cubicBezTo>
                  <a:cubicBezTo>
                    <a:pt x="3259952" y="1012283"/>
                    <a:pt x="3272047" y="1014517"/>
                    <a:pt x="3283488" y="1018331"/>
                  </a:cubicBezTo>
                  <a:cubicBezTo>
                    <a:pt x="3298742" y="1029773"/>
                    <a:pt x="3316425" y="1038546"/>
                    <a:pt x="3329251" y="1052656"/>
                  </a:cubicBezTo>
                  <a:cubicBezTo>
                    <a:pt x="3354904" y="1080878"/>
                    <a:pt x="3367386" y="1121308"/>
                    <a:pt x="3397896" y="1144192"/>
                  </a:cubicBezTo>
                  <a:cubicBezTo>
                    <a:pt x="3431565" y="1169446"/>
                    <a:pt x="3451422" y="1180968"/>
                    <a:pt x="3477981" y="1212843"/>
                  </a:cubicBezTo>
                  <a:cubicBezTo>
                    <a:pt x="3486784" y="1223407"/>
                    <a:pt x="3492059" y="1236605"/>
                    <a:pt x="3500862" y="1247169"/>
                  </a:cubicBezTo>
                  <a:cubicBezTo>
                    <a:pt x="3533914" y="1286836"/>
                    <a:pt x="3539626" y="1281383"/>
                    <a:pt x="3580947" y="1315820"/>
                  </a:cubicBezTo>
                  <a:cubicBezTo>
                    <a:pt x="3589234" y="1322726"/>
                    <a:pt x="3596202" y="1331076"/>
                    <a:pt x="3603829" y="1338704"/>
                  </a:cubicBezTo>
                  <a:cubicBezTo>
                    <a:pt x="3607642" y="1350146"/>
                    <a:pt x="3609064" y="1362688"/>
                    <a:pt x="3615269" y="1373030"/>
                  </a:cubicBezTo>
                  <a:cubicBezTo>
                    <a:pt x="3620818" y="1382280"/>
                    <a:pt x="3631413" y="1387490"/>
                    <a:pt x="3638151" y="1395914"/>
                  </a:cubicBezTo>
                  <a:cubicBezTo>
                    <a:pt x="3646741" y="1406652"/>
                    <a:pt x="3653405" y="1418798"/>
                    <a:pt x="3661032" y="1430240"/>
                  </a:cubicBezTo>
                  <a:cubicBezTo>
                    <a:pt x="3664846" y="1445496"/>
                    <a:pt x="3669062" y="1460656"/>
                    <a:pt x="3672473" y="1476007"/>
                  </a:cubicBezTo>
                  <a:cubicBezTo>
                    <a:pt x="3677695" y="1499509"/>
                    <a:pt x="3683088" y="1543007"/>
                    <a:pt x="3695355" y="1567543"/>
                  </a:cubicBezTo>
                  <a:cubicBezTo>
                    <a:pt x="3701504" y="1579842"/>
                    <a:pt x="3710244" y="1590678"/>
                    <a:pt x="3718236" y="1601868"/>
                  </a:cubicBezTo>
                  <a:cubicBezTo>
                    <a:pt x="3789195" y="1701222"/>
                    <a:pt x="3721510" y="1601060"/>
                    <a:pt x="3775440" y="1681962"/>
                  </a:cubicBezTo>
                  <a:lnTo>
                    <a:pt x="3523744" y="1693404"/>
                  </a:lnTo>
                  <a:lnTo>
                    <a:pt x="2997470" y="1704846"/>
                  </a:lnTo>
                  <a:cubicBezTo>
                    <a:pt x="2961760" y="1706122"/>
                    <a:pt x="2833418" y="1722145"/>
                    <a:pt x="2791537" y="1727729"/>
                  </a:cubicBezTo>
                  <a:cubicBezTo>
                    <a:pt x="2764807" y="1731293"/>
                    <a:pt x="2738366" y="1737489"/>
                    <a:pt x="2711452" y="1739171"/>
                  </a:cubicBezTo>
                  <a:cubicBezTo>
                    <a:pt x="2616222" y="1745124"/>
                    <a:pt x="2520773" y="1746799"/>
                    <a:pt x="2425434" y="1750613"/>
                  </a:cubicBezTo>
                  <a:lnTo>
                    <a:pt x="2208060" y="1773497"/>
                  </a:lnTo>
                  <a:cubicBezTo>
                    <a:pt x="2169938" y="1777441"/>
                    <a:pt x="2131234" y="1777422"/>
                    <a:pt x="2093653" y="1784939"/>
                  </a:cubicBezTo>
                  <a:cubicBezTo>
                    <a:pt x="2044597" y="1794751"/>
                    <a:pt x="1927652" y="1818782"/>
                    <a:pt x="1899161" y="1819265"/>
                  </a:cubicBezTo>
                  <a:lnTo>
                    <a:pt x="1224158" y="1830707"/>
                  </a:lnTo>
                  <a:cubicBezTo>
                    <a:pt x="1014411" y="1823079"/>
                    <a:pt x="804338" y="1821786"/>
                    <a:pt x="594918" y="1807823"/>
                  </a:cubicBezTo>
                  <a:cubicBezTo>
                    <a:pt x="574426" y="1806457"/>
                    <a:pt x="557014" y="1791958"/>
                    <a:pt x="537714" y="1784939"/>
                  </a:cubicBezTo>
                  <a:cubicBezTo>
                    <a:pt x="515047" y="1776696"/>
                    <a:pt x="492721" y="1766786"/>
                    <a:pt x="469070" y="1762055"/>
                  </a:cubicBezTo>
                  <a:cubicBezTo>
                    <a:pt x="385424" y="1745324"/>
                    <a:pt x="431116" y="1753363"/>
                    <a:pt x="331781" y="1739171"/>
                  </a:cubicBezTo>
                  <a:cubicBezTo>
                    <a:pt x="316527" y="1727729"/>
                    <a:pt x="301534" y="1715930"/>
                    <a:pt x="286018" y="1704846"/>
                  </a:cubicBezTo>
                  <a:cubicBezTo>
                    <a:pt x="263283" y="1688605"/>
                    <a:pt x="224626" y="1666331"/>
                    <a:pt x="205933" y="1647636"/>
                  </a:cubicBezTo>
                  <a:cubicBezTo>
                    <a:pt x="191824" y="1633526"/>
                    <a:pt x="159707" y="1577507"/>
                    <a:pt x="137289" y="1567543"/>
                  </a:cubicBezTo>
                  <a:cubicBezTo>
                    <a:pt x="116092" y="1558121"/>
                    <a:pt x="91468" y="1560251"/>
                    <a:pt x="68645" y="1556101"/>
                  </a:cubicBezTo>
                  <a:cubicBezTo>
                    <a:pt x="1607" y="1543911"/>
                    <a:pt x="32082" y="1544659"/>
                    <a:pt x="0" y="1544659"/>
                  </a:cubicBezTo>
                  <a:lnTo>
                    <a:pt x="0" y="1544659"/>
                  </a:lnTo>
                  <a:lnTo>
                    <a:pt x="68645" y="1167075"/>
                  </a:lnTo>
                  <a:lnTo>
                    <a:pt x="491951" y="1441682"/>
                  </a:lnTo>
                  <a:lnTo>
                    <a:pt x="1052547" y="1144192"/>
                  </a:lnTo>
                  <a:lnTo>
                    <a:pt x="869495" y="1006889"/>
                  </a:lnTo>
                </a:path>
              </a:pathLst>
            </a:custGeom>
            <a:solidFill>
              <a:schemeClr val="bg2"/>
            </a:solidFill>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28" charset="0"/>
                <a:ea typeface="ＭＳ Ｐゴシック" charset="0"/>
                <a:cs typeface="ＭＳ Ｐゴシック" charset="0"/>
              </a:endParaRPr>
            </a:p>
          </p:txBody>
        </p:sp>
        <p:sp>
          <p:nvSpPr>
            <p:cNvPr id="18" name="TextBox 17"/>
            <p:cNvSpPr txBox="1"/>
            <p:nvPr/>
          </p:nvSpPr>
          <p:spPr>
            <a:xfrm>
              <a:off x="3347864" y="2204864"/>
              <a:ext cx="1872208" cy="120032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المجيء</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الأول للمسيح</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للمعاناة</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21" name="Group 20"/>
          <p:cNvGrpSpPr/>
          <p:nvPr/>
        </p:nvGrpSpPr>
        <p:grpSpPr>
          <a:xfrm>
            <a:off x="-36512" y="2276872"/>
            <a:ext cx="4536504" cy="2738218"/>
            <a:chOff x="-36512" y="2276872"/>
            <a:chExt cx="4536504" cy="2738218"/>
          </a:xfrm>
        </p:grpSpPr>
        <p:sp>
          <p:nvSpPr>
            <p:cNvPr id="10" name="Freeform 9"/>
            <p:cNvSpPr/>
            <p:nvPr/>
          </p:nvSpPr>
          <p:spPr>
            <a:xfrm>
              <a:off x="-36512" y="2276872"/>
              <a:ext cx="4536504" cy="2738218"/>
            </a:xfrm>
            <a:custGeom>
              <a:avLst/>
              <a:gdLst>
                <a:gd name="connsiteX0" fmla="*/ 354663 w 3775440"/>
                <a:gd name="connsiteY0" fmla="*/ 1510333 h 1830707"/>
                <a:gd name="connsiteX1" fmla="*/ 354663 w 3775440"/>
                <a:gd name="connsiteY1" fmla="*/ 1510333 h 1830707"/>
                <a:gd name="connsiteX2" fmla="*/ 446188 w 3775440"/>
                <a:gd name="connsiteY2" fmla="*/ 1418798 h 1830707"/>
                <a:gd name="connsiteX3" fmla="*/ 469070 w 3775440"/>
                <a:gd name="connsiteY3" fmla="*/ 1373030 h 1830707"/>
                <a:gd name="connsiteX4" fmla="*/ 514833 w 3775440"/>
                <a:gd name="connsiteY4" fmla="*/ 1315820 h 1830707"/>
                <a:gd name="connsiteX5" fmla="*/ 549155 w 3775440"/>
                <a:gd name="connsiteY5" fmla="*/ 1270053 h 1830707"/>
                <a:gd name="connsiteX6" fmla="*/ 594918 w 3775440"/>
                <a:gd name="connsiteY6" fmla="*/ 1235727 h 1830707"/>
                <a:gd name="connsiteX7" fmla="*/ 629240 w 3775440"/>
                <a:gd name="connsiteY7" fmla="*/ 1201401 h 1830707"/>
                <a:gd name="connsiteX8" fmla="*/ 686444 w 3775440"/>
                <a:gd name="connsiteY8" fmla="*/ 1167075 h 1830707"/>
                <a:gd name="connsiteX9" fmla="*/ 732207 w 3775440"/>
                <a:gd name="connsiteY9" fmla="*/ 1121308 h 1830707"/>
                <a:gd name="connsiteX10" fmla="*/ 766529 w 3775440"/>
                <a:gd name="connsiteY10" fmla="*/ 1098424 h 1830707"/>
                <a:gd name="connsiteX11" fmla="*/ 812292 w 3775440"/>
                <a:gd name="connsiteY11" fmla="*/ 1064098 h 1830707"/>
                <a:gd name="connsiteX12" fmla="*/ 846614 w 3775440"/>
                <a:gd name="connsiteY12" fmla="*/ 1052656 h 1830707"/>
                <a:gd name="connsiteX13" fmla="*/ 972462 w 3775440"/>
                <a:gd name="connsiteY13" fmla="*/ 995447 h 1830707"/>
                <a:gd name="connsiteX14" fmla="*/ 1006784 w 3775440"/>
                <a:gd name="connsiteY14" fmla="*/ 961121 h 1830707"/>
                <a:gd name="connsiteX15" fmla="*/ 1041106 w 3775440"/>
                <a:gd name="connsiteY15" fmla="*/ 949679 h 1830707"/>
                <a:gd name="connsiteX16" fmla="*/ 1132632 w 3775440"/>
                <a:gd name="connsiteY16" fmla="*/ 881028 h 1830707"/>
                <a:gd name="connsiteX17" fmla="*/ 1178395 w 3775440"/>
                <a:gd name="connsiteY17" fmla="*/ 812376 h 1830707"/>
                <a:gd name="connsiteX18" fmla="*/ 1201276 w 3775440"/>
                <a:gd name="connsiteY18" fmla="*/ 766608 h 1830707"/>
                <a:gd name="connsiteX19" fmla="*/ 1258480 w 3775440"/>
                <a:gd name="connsiteY19" fmla="*/ 709399 h 1830707"/>
                <a:gd name="connsiteX20" fmla="*/ 1281361 w 3775440"/>
                <a:gd name="connsiteY20" fmla="*/ 663631 h 1830707"/>
                <a:gd name="connsiteX21" fmla="*/ 1350006 w 3775440"/>
                <a:gd name="connsiteY21" fmla="*/ 640747 h 1830707"/>
                <a:gd name="connsiteX22" fmla="*/ 1372887 w 3775440"/>
                <a:gd name="connsiteY22" fmla="*/ 606421 h 1830707"/>
                <a:gd name="connsiteX23" fmla="*/ 1407209 w 3775440"/>
                <a:gd name="connsiteY23" fmla="*/ 583538 h 1830707"/>
                <a:gd name="connsiteX24" fmla="*/ 1430091 w 3775440"/>
                <a:gd name="connsiteY24" fmla="*/ 560654 h 1830707"/>
                <a:gd name="connsiteX25" fmla="*/ 1464413 w 3775440"/>
                <a:gd name="connsiteY25" fmla="*/ 537770 h 1830707"/>
                <a:gd name="connsiteX26" fmla="*/ 1521617 w 3775440"/>
                <a:gd name="connsiteY26" fmla="*/ 480560 h 1830707"/>
                <a:gd name="connsiteX27" fmla="*/ 1555939 w 3775440"/>
                <a:gd name="connsiteY27" fmla="*/ 457677 h 1830707"/>
                <a:gd name="connsiteX28" fmla="*/ 1647465 w 3775440"/>
                <a:gd name="connsiteY28" fmla="*/ 343257 h 1830707"/>
                <a:gd name="connsiteX29" fmla="*/ 1681787 w 3775440"/>
                <a:gd name="connsiteY29" fmla="*/ 274606 h 1830707"/>
                <a:gd name="connsiteX30" fmla="*/ 1716109 w 3775440"/>
                <a:gd name="connsiteY30" fmla="*/ 205954 h 1830707"/>
                <a:gd name="connsiteX31" fmla="*/ 1773313 w 3775440"/>
                <a:gd name="connsiteY31" fmla="*/ 148745 h 1830707"/>
                <a:gd name="connsiteX32" fmla="*/ 1819076 w 3775440"/>
                <a:gd name="connsiteY32" fmla="*/ 91535 h 1830707"/>
                <a:gd name="connsiteX33" fmla="*/ 1853398 w 3775440"/>
                <a:gd name="connsiteY33" fmla="*/ 80093 h 1830707"/>
                <a:gd name="connsiteX34" fmla="*/ 1922042 w 3775440"/>
                <a:gd name="connsiteY34" fmla="*/ 34326 h 1830707"/>
                <a:gd name="connsiteX35" fmla="*/ 1956364 w 3775440"/>
                <a:gd name="connsiteY35" fmla="*/ 11442 h 1830707"/>
                <a:gd name="connsiteX36" fmla="*/ 2013568 w 3775440"/>
                <a:gd name="connsiteY36" fmla="*/ 0 h 1830707"/>
                <a:gd name="connsiteX37" fmla="*/ 2242382 w 3775440"/>
                <a:gd name="connsiteY37" fmla="*/ 34326 h 1830707"/>
                <a:gd name="connsiteX38" fmla="*/ 2311027 w 3775440"/>
                <a:gd name="connsiteY38" fmla="*/ 57209 h 1830707"/>
                <a:gd name="connsiteX39" fmla="*/ 2345349 w 3775440"/>
                <a:gd name="connsiteY39" fmla="*/ 68651 h 1830707"/>
                <a:gd name="connsiteX40" fmla="*/ 2425434 w 3775440"/>
                <a:gd name="connsiteY40" fmla="*/ 114419 h 1830707"/>
                <a:gd name="connsiteX41" fmla="*/ 2459756 w 3775440"/>
                <a:gd name="connsiteY41" fmla="*/ 137303 h 1830707"/>
                <a:gd name="connsiteX42" fmla="*/ 2505519 w 3775440"/>
                <a:gd name="connsiteY42" fmla="*/ 148745 h 1830707"/>
                <a:gd name="connsiteX43" fmla="*/ 2539841 w 3775440"/>
                <a:gd name="connsiteY43" fmla="*/ 160187 h 1830707"/>
                <a:gd name="connsiteX44" fmla="*/ 2585604 w 3775440"/>
                <a:gd name="connsiteY44" fmla="*/ 194512 h 1830707"/>
                <a:gd name="connsiteX45" fmla="*/ 2654249 w 3775440"/>
                <a:gd name="connsiteY45" fmla="*/ 240280 h 1830707"/>
                <a:gd name="connsiteX46" fmla="*/ 2700011 w 3775440"/>
                <a:gd name="connsiteY46" fmla="*/ 331815 h 1830707"/>
                <a:gd name="connsiteX47" fmla="*/ 2722893 w 3775440"/>
                <a:gd name="connsiteY47" fmla="*/ 389025 h 1830707"/>
                <a:gd name="connsiteX48" fmla="*/ 2734334 w 3775440"/>
                <a:gd name="connsiteY48" fmla="*/ 423351 h 1830707"/>
                <a:gd name="connsiteX49" fmla="*/ 2757215 w 3775440"/>
                <a:gd name="connsiteY49" fmla="*/ 457677 h 1830707"/>
                <a:gd name="connsiteX50" fmla="*/ 2814419 w 3775440"/>
                <a:gd name="connsiteY50" fmla="*/ 606421 h 1830707"/>
                <a:gd name="connsiteX51" fmla="*/ 2848741 w 3775440"/>
                <a:gd name="connsiteY51" fmla="*/ 640747 h 1830707"/>
                <a:gd name="connsiteX52" fmla="*/ 2871622 w 3775440"/>
                <a:gd name="connsiteY52" fmla="*/ 675073 h 1830707"/>
                <a:gd name="connsiteX53" fmla="*/ 2940267 w 3775440"/>
                <a:gd name="connsiteY53" fmla="*/ 778050 h 1830707"/>
                <a:gd name="connsiteX54" fmla="*/ 2974589 w 3775440"/>
                <a:gd name="connsiteY54" fmla="*/ 812376 h 1830707"/>
                <a:gd name="connsiteX55" fmla="*/ 3043233 w 3775440"/>
                <a:gd name="connsiteY55" fmla="*/ 858144 h 1830707"/>
                <a:gd name="connsiteX56" fmla="*/ 3111878 w 3775440"/>
                <a:gd name="connsiteY56" fmla="*/ 926795 h 1830707"/>
                <a:gd name="connsiteX57" fmla="*/ 3157640 w 3775440"/>
                <a:gd name="connsiteY57" fmla="*/ 949679 h 1830707"/>
                <a:gd name="connsiteX58" fmla="*/ 3214844 w 3775440"/>
                <a:gd name="connsiteY58" fmla="*/ 984005 h 1830707"/>
                <a:gd name="connsiteX59" fmla="*/ 3249166 w 3775440"/>
                <a:gd name="connsiteY59" fmla="*/ 1006889 h 1830707"/>
                <a:gd name="connsiteX60" fmla="*/ 3283488 w 3775440"/>
                <a:gd name="connsiteY60" fmla="*/ 1018331 h 1830707"/>
                <a:gd name="connsiteX61" fmla="*/ 3329251 w 3775440"/>
                <a:gd name="connsiteY61" fmla="*/ 1052656 h 1830707"/>
                <a:gd name="connsiteX62" fmla="*/ 3397896 w 3775440"/>
                <a:gd name="connsiteY62" fmla="*/ 1144192 h 1830707"/>
                <a:gd name="connsiteX63" fmla="*/ 3477981 w 3775440"/>
                <a:gd name="connsiteY63" fmla="*/ 1212843 h 1830707"/>
                <a:gd name="connsiteX64" fmla="*/ 3500862 w 3775440"/>
                <a:gd name="connsiteY64" fmla="*/ 1247169 h 1830707"/>
                <a:gd name="connsiteX65" fmla="*/ 3580947 w 3775440"/>
                <a:gd name="connsiteY65" fmla="*/ 1315820 h 1830707"/>
                <a:gd name="connsiteX66" fmla="*/ 3603829 w 3775440"/>
                <a:gd name="connsiteY66" fmla="*/ 1338704 h 1830707"/>
                <a:gd name="connsiteX67" fmla="*/ 3615269 w 3775440"/>
                <a:gd name="connsiteY67" fmla="*/ 1373030 h 1830707"/>
                <a:gd name="connsiteX68" fmla="*/ 3638151 w 3775440"/>
                <a:gd name="connsiteY68" fmla="*/ 1395914 h 1830707"/>
                <a:gd name="connsiteX69" fmla="*/ 3661032 w 3775440"/>
                <a:gd name="connsiteY69" fmla="*/ 1430240 h 1830707"/>
                <a:gd name="connsiteX70" fmla="*/ 3672473 w 3775440"/>
                <a:gd name="connsiteY70" fmla="*/ 1476007 h 1830707"/>
                <a:gd name="connsiteX71" fmla="*/ 3695355 w 3775440"/>
                <a:gd name="connsiteY71" fmla="*/ 1567543 h 1830707"/>
                <a:gd name="connsiteX72" fmla="*/ 3718236 w 3775440"/>
                <a:gd name="connsiteY72" fmla="*/ 1601868 h 1830707"/>
                <a:gd name="connsiteX73" fmla="*/ 3775440 w 3775440"/>
                <a:gd name="connsiteY73" fmla="*/ 1681962 h 1830707"/>
                <a:gd name="connsiteX74" fmla="*/ 3523744 w 3775440"/>
                <a:gd name="connsiteY74" fmla="*/ 1693404 h 1830707"/>
                <a:gd name="connsiteX75" fmla="*/ 2997470 w 3775440"/>
                <a:gd name="connsiteY75" fmla="*/ 1704846 h 1830707"/>
                <a:gd name="connsiteX76" fmla="*/ 2791537 w 3775440"/>
                <a:gd name="connsiteY76" fmla="*/ 1727729 h 1830707"/>
                <a:gd name="connsiteX77" fmla="*/ 2711452 w 3775440"/>
                <a:gd name="connsiteY77" fmla="*/ 1739171 h 1830707"/>
                <a:gd name="connsiteX78" fmla="*/ 2425434 w 3775440"/>
                <a:gd name="connsiteY78" fmla="*/ 1750613 h 1830707"/>
                <a:gd name="connsiteX79" fmla="*/ 2208060 w 3775440"/>
                <a:gd name="connsiteY79" fmla="*/ 1773497 h 1830707"/>
                <a:gd name="connsiteX80" fmla="*/ 2093653 w 3775440"/>
                <a:gd name="connsiteY80" fmla="*/ 1784939 h 1830707"/>
                <a:gd name="connsiteX81" fmla="*/ 1899161 w 3775440"/>
                <a:gd name="connsiteY81" fmla="*/ 1819265 h 1830707"/>
                <a:gd name="connsiteX82" fmla="*/ 1224158 w 3775440"/>
                <a:gd name="connsiteY82" fmla="*/ 1830707 h 1830707"/>
                <a:gd name="connsiteX83" fmla="*/ 594918 w 3775440"/>
                <a:gd name="connsiteY83" fmla="*/ 1807823 h 1830707"/>
                <a:gd name="connsiteX84" fmla="*/ 537714 w 3775440"/>
                <a:gd name="connsiteY84" fmla="*/ 1784939 h 1830707"/>
                <a:gd name="connsiteX85" fmla="*/ 469070 w 3775440"/>
                <a:gd name="connsiteY85" fmla="*/ 1762055 h 1830707"/>
                <a:gd name="connsiteX86" fmla="*/ 331781 w 3775440"/>
                <a:gd name="connsiteY86" fmla="*/ 1739171 h 1830707"/>
                <a:gd name="connsiteX87" fmla="*/ 286018 w 3775440"/>
                <a:gd name="connsiteY87" fmla="*/ 1704846 h 1830707"/>
                <a:gd name="connsiteX88" fmla="*/ 205933 w 3775440"/>
                <a:gd name="connsiteY88" fmla="*/ 1647636 h 1830707"/>
                <a:gd name="connsiteX89" fmla="*/ 137289 w 3775440"/>
                <a:gd name="connsiteY89" fmla="*/ 1567543 h 1830707"/>
                <a:gd name="connsiteX90" fmla="*/ 68645 w 3775440"/>
                <a:gd name="connsiteY90" fmla="*/ 1556101 h 1830707"/>
                <a:gd name="connsiteX91" fmla="*/ 0 w 3775440"/>
                <a:gd name="connsiteY91" fmla="*/ 1544659 h 1830707"/>
                <a:gd name="connsiteX92" fmla="*/ 0 w 3775440"/>
                <a:gd name="connsiteY92" fmla="*/ 1544659 h 1830707"/>
                <a:gd name="connsiteX93" fmla="*/ 68645 w 3775440"/>
                <a:gd name="connsiteY93" fmla="*/ 1167075 h 1830707"/>
                <a:gd name="connsiteX94" fmla="*/ 491951 w 3775440"/>
                <a:gd name="connsiteY94" fmla="*/ 1441682 h 1830707"/>
                <a:gd name="connsiteX95" fmla="*/ 1052547 w 3775440"/>
                <a:gd name="connsiteY95" fmla="*/ 1144192 h 1830707"/>
                <a:gd name="connsiteX96" fmla="*/ 869495 w 3775440"/>
                <a:gd name="connsiteY96" fmla="*/ 1006889 h 183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775440" h="1830707">
                  <a:moveTo>
                    <a:pt x="354663" y="1510333"/>
                  </a:moveTo>
                  <a:lnTo>
                    <a:pt x="354663" y="1510333"/>
                  </a:lnTo>
                  <a:cubicBezTo>
                    <a:pt x="385171" y="1479821"/>
                    <a:pt x="418567" y="1451946"/>
                    <a:pt x="446188" y="1418798"/>
                  </a:cubicBezTo>
                  <a:cubicBezTo>
                    <a:pt x="457107" y="1405694"/>
                    <a:pt x="460608" y="1387840"/>
                    <a:pt x="469070" y="1373030"/>
                  </a:cubicBezTo>
                  <a:cubicBezTo>
                    <a:pt x="499930" y="1319020"/>
                    <a:pt x="480663" y="1356828"/>
                    <a:pt x="514833" y="1315820"/>
                  </a:cubicBezTo>
                  <a:cubicBezTo>
                    <a:pt x="527040" y="1301170"/>
                    <a:pt x="535672" y="1283537"/>
                    <a:pt x="549155" y="1270053"/>
                  </a:cubicBezTo>
                  <a:cubicBezTo>
                    <a:pt x="562638" y="1256569"/>
                    <a:pt x="580441" y="1248138"/>
                    <a:pt x="594918" y="1235727"/>
                  </a:cubicBezTo>
                  <a:cubicBezTo>
                    <a:pt x="607203" y="1225196"/>
                    <a:pt x="616296" y="1211110"/>
                    <a:pt x="629240" y="1201401"/>
                  </a:cubicBezTo>
                  <a:cubicBezTo>
                    <a:pt x="647029" y="1188058"/>
                    <a:pt x="668891" y="1180728"/>
                    <a:pt x="686444" y="1167075"/>
                  </a:cubicBezTo>
                  <a:cubicBezTo>
                    <a:pt x="703473" y="1153829"/>
                    <a:pt x="715828" y="1135349"/>
                    <a:pt x="732207" y="1121308"/>
                  </a:cubicBezTo>
                  <a:cubicBezTo>
                    <a:pt x="742647" y="1112359"/>
                    <a:pt x="755340" y="1106417"/>
                    <a:pt x="766529" y="1098424"/>
                  </a:cubicBezTo>
                  <a:cubicBezTo>
                    <a:pt x="782045" y="1087340"/>
                    <a:pt x="795736" y="1073560"/>
                    <a:pt x="812292" y="1064098"/>
                  </a:cubicBezTo>
                  <a:cubicBezTo>
                    <a:pt x="822762" y="1058114"/>
                    <a:pt x="835635" y="1057647"/>
                    <a:pt x="846614" y="1052656"/>
                  </a:cubicBezTo>
                  <a:cubicBezTo>
                    <a:pt x="987293" y="988705"/>
                    <a:pt x="892216" y="1022199"/>
                    <a:pt x="972462" y="995447"/>
                  </a:cubicBezTo>
                  <a:cubicBezTo>
                    <a:pt x="983903" y="984005"/>
                    <a:pt x="993322" y="970097"/>
                    <a:pt x="1006784" y="961121"/>
                  </a:cubicBezTo>
                  <a:cubicBezTo>
                    <a:pt x="1016818" y="954431"/>
                    <a:pt x="1031459" y="956915"/>
                    <a:pt x="1041106" y="949679"/>
                  </a:cubicBezTo>
                  <a:cubicBezTo>
                    <a:pt x="1146272" y="870796"/>
                    <a:pt x="1055091" y="906876"/>
                    <a:pt x="1132632" y="881028"/>
                  </a:cubicBezTo>
                  <a:cubicBezTo>
                    <a:pt x="1157175" y="807393"/>
                    <a:pt x="1124832" y="887374"/>
                    <a:pt x="1178395" y="812376"/>
                  </a:cubicBezTo>
                  <a:cubicBezTo>
                    <a:pt x="1188308" y="798496"/>
                    <a:pt x="1190805" y="780072"/>
                    <a:pt x="1201276" y="766608"/>
                  </a:cubicBezTo>
                  <a:cubicBezTo>
                    <a:pt x="1217831" y="745320"/>
                    <a:pt x="1258480" y="709399"/>
                    <a:pt x="1258480" y="709399"/>
                  </a:cubicBezTo>
                  <a:cubicBezTo>
                    <a:pt x="1266107" y="694143"/>
                    <a:pt x="1267717" y="673865"/>
                    <a:pt x="1281361" y="663631"/>
                  </a:cubicBezTo>
                  <a:cubicBezTo>
                    <a:pt x="1300656" y="649158"/>
                    <a:pt x="1350006" y="640747"/>
                    <a:pt x="1350006" y="640747"/>
                  </a:cubicBezTo>
                  <a:cubicBezTo>
                    <a:pt x="1357633" y="629305"/>
                    <a:pt x="1363164" y="616145"/>
                    <a:pt x="1372887" y="606421"/>
                  </a:cubicBezTo>
                  <a:cubicBezTo>
                    <a:pt x="1382609" y="596698"/>
                    <a:pt x="1396472" y="592128"/>
                    <a:pt x="1407209" y="583538"/>
                  </a:cubicBezTo>
                  <a:cubicBezTo>
                    <a:pt x="1415632" y="576799"/>
                    <a:pt x="1421668" y="567393"/>
                    <a:pt x="1430091" y="560654"/>
                  </a:cubicBezTo>
                  <a:cubicBezTo>
                    <a:pt x="1440828" y="552064"/>
                    <a:pt x="1454065" y="546825"/>
                    <a:pt x="1464413" y="537770"/>
                  </a:cubicBezTo>
                  <a:cubicBezTo>
                    <a:pt x="1484707" y="520011"/>
                    <a:pt x="1499179" y="495520"/>
                    <a:pt x="1521617" y="480560"/>
                  </a:cubicBezTo>
                  <a:cubicBezTo>
                    <a:pt x="1533058" y="472932"/>
                    <a:pt x="1545376" y="466480"/>
                    <a:pt x="1555939" y="457677"/>
                  </a:cubicBezTo>
                  <a:cubicBezTo>
                    <a:pt x="1593957" y="425992"/>
                    <a:pt x="1620357" y="383922"/>
                    <a:pt x="1647465" y="343257"/>
                  </a:cubicBezTo>
                  <a:cubicBezTo>
                    <a:pt x="1675681" y="230377"/>
                    <a:pt x="1638073" y="347469"/>
                    <a:pt x="1681787" y="274606"/>
                  </a:cubicBezTo>
                  <a:cubicBezTo>
                    <a:pt x="1720081" y="210777"/>
                    <a:pt x="1660879" y="269080"/>
                    <a:pt x="1716109" y="205954"/>
                  </a:cubicBezTo>
                  <a:cubicBezTo>
                    <a:pt x="1733866" y="185658"/>
                    <a:pt x="1758356" y="171184"/>
                    <a:pt x="1773313" y="148745"/>
                  </a:cubicBezTo>
                  <a:cubicBezTo>
                    <a:pt x="1783706" y="133153"/>
                    <a:pt x="1800961" y="102405"/>
                    <a:pt x="1819076" y="91535"/>
                  </a:cubicBezTo>
                  <a:cubicBezTo>
                    <a:pt x="1829417" y="85330"/>
                    <a:pt x="1842856" y="85950"/>
                    <a:pt x="1853398" y="80093"/>
                  </a:cubicBezTo>
                  <a:cubicBezTo>
                    <a:pt x="1877437" y="66736"/>
                    <a:pt x="1899161" y="49582"/>
                    <a:pt x="1922042" y="34326"/>
                  </a:cubicBezTo>
                  <a:cubicBezTo>
                    <a:pt x="1933483" y="26698"/>
                    <a:pt x="1942881" y="14139"/>
                    <a:pt x="1956364" y="11442"/>
                  </a:cubicBezTo>
                  <a:lnTo>
                    <a:pt x="2013568" y="0"/>
                  </a:lnTo>
                  <a:cubicBezTo>
                    <a:pt x="2197809" y="13162"/>
                    <a:pt x="2122953" y="-5487"/>
                    <a:pt x="2242382" y="34326"/>
                  </a:cubicBezTo>
                  <a:lnTo>
                    <a:pt x="2311027" y="57209"/>
                  </a:lnTo>
                  <a:lnTo>
                    <a:pt x="2345349" y="68651"/>
                  </a:lnTo>
                  <a:cubicBezTo>
                    <a:pt x="2410553" y="133862"/>
                    <a:pt x="2344767" y="79844"/>
                    <a:pt x="2425434" y="114419"/>
                  </a:cubicBezTo>
                  <a:cubicBezTo>
                    <a:pt x="2438072" y="119836"/>
                    <a:pt x="2447118" y="131886"/>
                    <a:pt x="2459756" y="137303"/>
                  </a:cubicBezTo>
                  <a:cubicBezTo>
                    <a:pt x="2474208" y="143498"/>
                    <a:pt x="2490400" y="144425"/>
                    <a:pt x="2505519" y="148745"/>
                  </a:cubicBezTo>
                  <a:cubicBezTo>
                    <a:pt x="2517115" y="152058"/>
                    <a:pt x="2528400" y="156373"/>
                    <a:pt x="2539841" y="160187"/>
                  </a:cubicBezTo>
                  <a:cubicBezTo>
                    <a:pt x="2555095" y="171629"/>
                    <a:pt x="2569983" y="183576"/>
                    <a:pt x="2585604" y="194512"/>
                  </a:cubicBezTo>
                  <a:cubicBezTo>
                    <a:pt x="2608133" y="210284"/>
                    <a:pt x="2654249" y="240280"/>
                    <a:pt x="2654249" y="240280"/>
                  </a:cubicBezTo>
                  <a:cubicBezTo>
                    <a:pt x="2669503" y="270792"/>
                    <a:pt x="2687343" y="300142"/>
                    <a:pt x="2700011" y="331815"/>
                  </a:cubicBezTo>
                  <a:cubicBezTo>
                    <a:pt x="2707638" y="350885"/>
                    <a:pt x="2715682" y="369794"/>
                    <a:pt x="2722893" y="389025"/>
                  </a:cubicBezTo>
                  <a:cubicBezTo>
                    <a:pt x="2727128" y="400318"/>
                    <a:pt x="2728941" y="412563"/>
                    <a:pt x="2734334" y="423351"/>
                  </a:cubicBezTo>
                  <a:cubicBezTo>
                    <a:pt x="2740483" y="435651"/>
                    <a:pt x="2751631" y="445111"/>
                    <a:pt x="2757215" y="457677"/>
                  </a:cubicBezTo>
                  <a:cubicBezTo>
                    <a:pt x="2788913" y="529005"/>
                    <a:pt x="2771039" y="534114"/>
                    <a:pt x="2814419" y="606421"/>
                  </a:cubicBezTo>
                  <a:cubicBezTo>
                    <a:pt x="2822743" y="620296"/>
                    <a:pt x="2838383" y="628316"/>
                    <a:pt x="2848741" y="640747"/>
                  </a:cubicBezTo>
                  <a:cubicBezTo>
                    <a:pt x="2857544" y="651311"/>
                    <a:pt x="2864335" y="663412"/>
                    <a:pt x="2871622" y="675073"/>
                  </a:cubicBezTo>
                  <a:cubicBezTo>
                    <a:pt x="2901169" y="722354"/>
                    <a:pt x="2905108" y="737028"/>
                    <a:pt x="2940267" y="778050"/>
                  </a:cubicBezTo>
                  <a:cubicBezTo>
                    <a:pt x="2950797" y="790336"/>
                    <a:pt x="2961817" y="802441"/>
                    <a:pt x="2974589" y="812376"/>
                  </a:cubicBezTo>
                  <a:cubicBezTo>
                    <a:pt x="2996296" y="829261"/>
                    <a:pt x="3023788" y="838697"/>
                    <a:pt x="3043233" y="858144"/>
                  </a:cubicBezTo>
                  <a:cubicBezTo>
                    <a:pt x="3066115" y="881028"/>
                    <a:pt x="3082934" y="912321"/>
                    <a:pt x="3111878" y="926795"/>
                  </a:cubicBezTo>
                  <a:cubicBezTo>
                    <a:pt x="3127132" y="934423"/>
                    <a:pt x="3142732" y="941396"/>
                    <a:pt x="3157640" y="949679"/>
                  </a:cubicBezTo>
                  <a:cubicBezTo>
                    <a:pt x="3177079" y="960479"/>
                    <a:pt x="3195987" y="972218"/>
                    <a:pt x="3214844" y="984005"/>
                  </a:cubicBezTo>
                  <a:cubicBezTo>
                    <a:pt x="3226504" y="991293"/>
                    <a:pt x="3236867" y="1000739"/>
                    <a:pt x="3249166" y="1006889"/>
                  </a:cubicBezTo>
                  <a:cubicBezTo>
                    <a:pt x="3259952" y="1012283"/>
                    <a:pt x="3272047" y="1014517"/>
                    <a:pt x="3283488" y="1018331"/>
                  </a:cubicBezTo>
                  <a:cubicBezTo>
                    <a:pt x="3298742" y="1029773"/>
                    <a:pt x="3316425" y="1038546"/>
                    <a:pt x="3329251" y="1052656"/>
                  </a:cubicBezTo>
                  <a:cubicBezTo>
                    <a:pt x="3354904" y="1080878"/>
                    <a:pt x="3367386" y="1121308"/>
                    <a:pt x="3397896" y="1144192"/>
                  </a:cubicBezTo>
                  <a:cubicBezTo>
                    <a:pt x="3431565" y="1169446"/>
                    <a:pt x="3451422" y="1180968"/>
                    <a:pt x="3477981" y="1212843"/>
                  </a:cubicBezTo>
                  <a:cubicBezTo>
                    <a:pt x="3486784" y="1223407"/>
                    <a:pt x="3492059" y="1236605"/>
                    <a:pt x="3500862" y="1247169"/>
                  </a:cubicBezTo>
                  <a:cubicBezTo>
                    <a:pt x="3533914" y="1286836"/>
                    <a:pt x="3539626" y="1281383"/>
                    <a:pt x="3580947" y="1315820"/>
                  </a:cubicBezTo>
                  <a:cubicBezTo>
                    <a:pt x="3589234" y="1322726"/>
                    <a:pt x="3596202" y="1331076"/>
                    <a:pt x="3603829" y="1338704"/>
                  </a:cubicBezTo>
                  <a:cubicBezTo>
                    <a:pt x="3607642" y="1350146"/>
                    <a:pt x="3609064" y="1362688"/>
                    <a:pt x="3615269" y="1373030"/>
                  </a:cubicBezTo>
                  <a:cubicBezTo>
                    <a:pt x="3620818" y="1382280"/>
                    <a:pt x="3631413" y="1387490"/>
                    <a:pt x="3638151" y="1395914"/>
                  </a:cubicBezTo>
                  <a:cubicBezTo>
                    <a:pt x="3646741" y="1406652"/>
                    <a:pt x="3653405" y="1418798"/>
                    <a:pt x="3661032" y="1430240"/>
                  </a:cubicBezTo>
                  <a:cubicBezTo>
                    <a:pt x="3664846" y="1445496"/>
                    <a:pt x="3669062" y="1460656"/>
                    <a:pt x="3672473" y="1476007"/>
                  </a:cubicBezTo>
                  <a:cubicBezTo>
                    <a:pt x="3677695" y="1499509"/>
                    <a:pt x="3683088" y="1543007"/>
                    <a:pt x="3695355" y="1567543"/>
                  </a:cubicBezTo>
                  <a:cubicBezTo>
                    <a:pt x="3701504" y="1579842"/>
                    <a:pt x="3710244" y="1590678"/>
                    <a:pt x="3718236" y="1601868"/>
                  </a:cubicBezTo>
                  <a:cubicBezTo>
                    <a:pt x="3789195" y="1701222"/>
                    <a:pt x="3721510" y="1601060"/>
                    <a:pt x="3775440" y="1681962"/>
                  </a:cubicBezTo>
                  <a:lnTo>
                    <a:pt x="3523744" y="1693404"/>
                  </a:lnTo>
                  <a:lnTo>
                    <a:pt x="2997470" y="1704846"/>
                  </a:lnTo>
                  <a:cubicBezTo>
                    <a:pt x="2961760" y="1706122"/>
                    <a:pt x="2833418" y="1722145"/>
                    <a:pt x="2791537" y="1727729"/>
                  </a:cubicBezTo>
                  <a:cubicBezTo>
                    <a:pt x="2764807" y="1731293"/>
                    <a:pt x="2738366" y="1737489"/>
                    <a:pt x="2711452" y="1739171"/>
                  </a:cubicBezTo>
                  <a:cubicBezTo>
                    <a:pt x="2616222" y="1745124"/>
                    <a:pt x="2520773" y="1746799"/>
                    <a:pt x="2425434" y="1750613"/>
                  </a:cubicBezTo>
                  <a:lnTo>
                    <a:pt x="2208060" y="1773497"/>
                  </a:lnTo>
                  <a:cubicBezTo>
                    <a:pt x="2169938" y="1777441"/>
                    <a:pt x="2131234" y="1777422"/>
                    <a:pt x="2093653" y="1784939"/>
                  </a:cubicBezTo>
                  <a:cubicBezTo>
                    <a:pt x="2044597" y="1794751"/>
                    <a:pt x="1927652" y="1818782"/>
                    <a:pt x="1899161" y="1819265"/>
                  </a:cubicBezTo>
                  <a:lnTo>
                    <a:pt x="1224158" y="1830707"/>
                  </a:lnTo>
                  <a:cubicBezTo>
                    <a:pt x="1014411" y="1823079"/>
                    <a:pt x="804338" y="1821786"/>
                    <a:pt x="594918" y="1807823"/>
                  </a:cubicBezTo>
                  <a:cubicBezTo>
                    <a:pt x="574426" y="1806457"/>
                    <a:pt x="557014" y="1791958"/>
                    <a:pt x="537714" y="1784939"/>
                  </a:cubicBezTo>
                  <a:cubicBezTo>
                    <a:pt x="515047" y="1776696"/>
                    <a:pt x="492721" y="1766786"/>
                    <a:pt x="469070" y="1762055"/>
                  </a:cubicBezTo>
                  <a:cubicBezTo>
                    <a:pt x="385424" y="1745324"/>
                    <a:pt x="431116" y="1753363"/>
                    <a:pt x="331781" y="1739171"/>
                  </a:cubicBezTo>
                  <a:cubicBezTo>
                    <a:pt x="316527" y="1727729"/>
                    <a:pt x="301534" y="1715930"/>
                    <a:pt x="286018" y="1704846"/>
                  </a:cubicBezTo>
                  <a:cubicBezTo>
                    <a:pt x="263283" y="1688605"/>
                    <a:pt x="224626" y="1666331"/>
                    <a:pt x="205933" y="1647636"/>
                  </a:cubicBezTo>
                  <a:cubicBezTo>
                    <a:pt x="191824" y="1633526"/>
                    <a:pt x="159707" y="1577507"/>
                    <a:pt x="137289" y="1567543"/>
                  </a:cubicBezTo>
                  <a:cubicBezTo>
                    <a:pt x="116092" y="1558121"/>
                    <a:pt x="91468" y="1560251"/>
                    <a:pt x="68645" y="1556101"/>
                  </a:cubicBezTo>
                  <a:cubicBezTo>
                    <a:pt x="1607" y="1543911"/>
                    <a:pt x="32082" y="1544659"/>
                    <a:pt x="0" y="1544659"/>
                  </a:cubicBezTo>
                  <a:lnTo>
                    <a:pt x="0" y="1544659"/>
                  </a:lnTo>
                  <a:lnTo>
                    <a:pt x="68645" y="1167075"/>
                  </a:lnTo>
                  <a:lnTo>
                    <a:pt x="491951" y="1441682"/>
                  </a:lnTo>
                  <a:lnTo>
                    <a:pt x="1052547" y="1144192"/>
                  </a:lnTo>
                  <a:lnTo>
                    <a:pt x="869495" y="1006889"/>
                  </a:lnTo>
                </a:path>
              </a:pathLst>
            </a:custGeom>
            <a:solidFill>
              <a:schemeClr val="accent1">
                <a:lumMod val="75000"/>
              </a:schemeClr>
            </a:solidFill>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28" charset="0"/>
                <a:ea typeface="ＭＳ Ｐゴシック" charset="0"/>
                <a:cs typeface="ＭＳ Ｐゴシック" charset="0"/>
              </a:endParaRPr>
            </a:p>
          </p:txBody>
        </p:sp>
        <p:sp>
          <p:nvSpPr>
            <p:cNvPr id="17" name="TextBox 16"/>
            <p:cNvSpPr txBox="1"/>
            <p:nvPr/>
          </p:nvSpPr>
          <p:spPr>
            <a:xfrm>
              <a:off x="1691680" y="2924944"/>
              <a:ext cx="1872208"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السبي و</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العودة</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6" name="Group 15"/>
          <p:cNvGrpSpPr/>
          <p:nvPr/>
        </p:nvGrpSpPr>
        <p:grpSpPr>
          <a:xfrm>
            <a:off x="-2122576" y="2492896"/>
            <a:ext cx="4894376" cy="2664296"/>
            <a:chOff x="-2122576" y="2492896"/>
            <a:chExt cx="4894376" cy="2664296"/>
          </a:xfrm>
        </p:grpSpPr>
        <p:sp>
          <p:nvSpPr>
            <p:cNvPr id="5" name="Freeform 4"/>
            <p:cNvSpPr/>
            <p:nvPr/>
          </p:nvSpPr>
          <p:spPr>
            <a:xfrm>
              <a:off x="-2122576" y="2492896"/>
              <a:ext cx="4894376" cy="2664296"/>
            </a:xfrm>
            <a:custGeom>
              <a:avLst/>
              <a:gdLst>
                <a:gd name="connsiteX0" fmla="*/ 354663 w 3775440"/>
                <a:gd name="connsiteY0" fmla="*/ 1510333 h 1830707"/>
                <a:gd name="connsiteX1" fmla="*/ 354663 w 3775440"/>
                <a:gd name="connsiteY1" fmla="*/ 1510333 h 1830707"/>
                <a:gd name="connsiteX2" fmla="*/ 446188 w 3775440"/>
                <a:gd name="connsiteY2" fmla="*/ 1418798 h 1830707"/>
                <a:gd name="connsiteX3" fmla="*/ 469070 w 3775440"/>
                <a:gd name="connsiteY3" fmla="*/ 1373030 h 1830707"/>
                <a:gd name="connsiteX4" fmla="*/ 514833 w 3775440"/>
                <a:gd name="connsiteY4" fmla="*/ 1315820 h 1830707"/>
                <a:gd name="connsiteX5" fmla="*/ 549155 w 3775440"/>
                <a:gd name="connsiteY5" fmla="*/ 1270053 h 1830707"/>
                <a:gd name="connsiteX6" fmla="*/ 594918 w 3775440"/>
                <a:gd name="connsiteY6" fmla="*/ 1235727 h 1830707"/>
                <a:gd name="connsiteX7" fmla="*/ 629240 w 3775440"/>
                <a:gd name="connsiteY7" fmla="*/ 1201401 h 1830707"/>
                <a:gd name="connsiteX8" fmla="*/ 686444 w 3775440"/>
                <a:gd name="connsiteY8" fmla="*/ 1167075 h 1830707"/>
                <a:gd name="connsiteX9" fmla="*/ 732207 w 3775440"/>
                <a:gd name="connsiteY9" fmla="*/ 1121308 h 1830707"/>
                <a:gd name="connsiteX10" fmla="*/ 766529 w 3775440"/>
                <a:gd name="connsiteY10" fmla="*/ 1098424 h 1830707"/>
                <a:gd name="connsiteX11" fmla="*/ 812292 w 3775440"/>
                <a:gd name="connsiteY11" fmla="*/ 1064098 h 1830707"/>
                <a:gd name="connsiteX12" fmla="*/ 846614 w 3775440"/>
                <a:gd name="connsiteY12" fmla="*/ 1052656 h 1830707"/>
                <a:gd name="connsiteX13" fmla="*/ 972462 w 3775440"/>
                <a:gd name="connsiteY13" fmla="*/ 995447 h 1830707"/>
                <a:gd name="connsiteX14" fmla="*/ 1006784 w 3775440"/>
                <a:gd name="connsiteY14" fmla="*/ 961121 h 1830707"/>
                <a:gd name="connsiteX15" fmla="*/ 1041106 w 3775440"/>
                <a:gd name="connsiteY15" fmla="*/ 949679 h 1830707"/>
                <a:gd name="connsiteX16" fmla="*/ 1132632 w 3775440"/>
                <a:gd name="connsiteY16" fmla="*/ 881028 h 1830707"/>
                <a:gd name="connsiteX17" fmla="*/ 1178395 w 3775440"/>
                <a:gd name="connsiteY17" fmla="*/ 812376 h 1830707"/>
                <a:gd name="connsiteX18" fmla="*/ 1201276 w 3775440"/>
                <a:gd name="connsiteY18" fmla="*/ 766608 h 1830707"/>
                <a:gd name="connsiteX19" fmla="*/ 1258480 w 3775440"/>
                <a:gd name="connsiteY19" fmla="*/ 709399 h 1830707"/>
                <a:gd name="connsiteX20" fmla="*/ 1281361 w 3775440"/>
                <a:gd name="connsiteY20" fmla="*/ 663631 h 1830707"/>
                <a:gd name="connsiteX21" fmla="*/ 1350006 w 3775440"/>
                <a:gd name="connsiteY21" fmla="*/ 640747 h 1830707"/>
                <a:gd name="connsiteX22" fmla="*/ 1372887 w 3775440"/>
                <a:gd name="connsiteY22" fmla="*/ 606421 h 1830707"/>
                <a:gd name="connsiteX23" fmla="*/ 1407209 w 3775440"/>
                <a:gd name="connsiteY23" fmla="*/ 583538 h 1830707"/>
                <a:gd name="connsiteX24" fmla="*/ 1430091 w 3775440"/>
                <a:gd name="connsiteY24" fmla="*/ 560654 h 1830707"/>
                <a:gd name="connsiteX25" fmla="*/ 1464413 w 3775440"/>
                <a:gd name="connsiteY25" fmla="*/ 537770 h 1830707"/>
                <a:gd name="connsiteX26" fmla="*/ 1521617 w 3775440"/>
                <a:gd name="connsiteY26" fmla="*/ 480560 h 1830707"/>
                <a:gd name="connsiteX27" fmla="*/ 1555939 w 3775440"/>
                <a:gd name="connsiteY27" fmla="*/ 457677 h 1830707"/>
                <a:gd name="connsiteX28" fmla="*/ 1647465 w 3775440"/>
                <a:gd name="connsiteY28" fmla="*/ 343257 h 1830707"/>
                <a:gd name="connsiteX29" fmla="*/ 1681787 w 3775440"/>
                <a:gd name="connsiteY29" fmla="*/ 274606 h 1830707"/>
                <a:gd name="connsiteX30" fmla="*/ 1716109 w 3775440"/>
                <a:gd name="connsiteY30" fmla="*/ 205954 h 1830707"/>
                <a:gd name="connsiteX31" fmla="*/ 1773313 w 3775440"/>
                <a:gd name="connsiteY31" fmla="*/ 148745 h 1830707"/>
                <a:gd name="connsiteX32" fmla="*/ 1819076 w 3775440"/>
                <a:gd name="connsiteY32" fmla="*/ 91535 h 1830707"/>
                <a:gd name="connsiteX33" fmla="*/ 1853398 w 3775440"/>
                <a:gd name="connsiteY33" fmla="*/ 80093 h 1830707"/>
                <a:gd name="connsiteX34" fmla="*/ 1922042 w 3775440"/>
                <a:gd name="connsiteY34" fmla="*/ 34326 h 1830707"/>
                <a:gd name="connsiteX35" fmla="*/ 1956364 w 3775440"/>
                <a:gd name="connsiteY35" fmla="*/ 11442 h 1830707"/>
                <a:gd name="connsiteX36" fmla="*/ 2013568 w 3775440"/>
                <a:gd name="connsiteY36" fmla="*/ 0 h 1830707"/>
                <a:gd name="connsiteX37" fmla="*/ 2242382 w 3775440"/>
                <a:gd name="connsiteY37" fmla="*/ 34326 h 1830707"/>
                <a:gd name="connsiteX38" fmla="*/ 2311027 w 3775440"/>
                <a:gd name="connsiteY38" fmla="*/ 57209 h 1830707"/>
                <a:gd name="connsiteX39" fmla="*/ 2345349 w 3775440"/>
                <a:gd name="connsiteY39" fmla="*/ 68651 h 1830707"/>
                <a:gd name="connsiteX40" fmla="*/ 2425434 w 3775440"/>
                <a:gd name="connsiteY40" fmla="*/ 114419 h 1830707"/>
                <a:gd name="connsiteX41" fmla="*/ 2459756 w 3775440"/>
                <a:gd name="connsiteY41" fmla="*/ 137303 h 1830707"/>
                <a:gd name="connsiteX42" fmla="*/ 2505519 w 3775440"/>
                <a:gd name="connsiteY42" fmla="*/ 148745 h 1830707"/>
                <a:gd name="connsiteX43" fmla="*/ 2539841 w 3775440"/>
                <a:gd name="connsiteY43" fmla="*/ 160187 h 1830707"/>
                <a:gd name="connsiteX44" fmla="*/ 2585604 w 3775440"/>
                <a:gd name="connsiteY44" fmla="*/ 194512 h 1830707"/>
                <a:gd name="connsiteX45" fmla="*/ 2654249 w 3775440"/>
                <a:gd name="connsiteY45" fmla="*/ 240280 h 1830707"/>
                <a:gd name="connsiteX46" fmla="*/ 2700011 w 3775440"/>
                <a:gd name="connsiteY46" fmla="*/ 331815 h 1830707"/>
                <a:gd name="connsiteX47" fmla="*/ 2722893 w 3775440"/>
                <a:gd name="connsiteY47" fmla="*/ 389025 h 1830707"/>
                <a:gd name="connsiteX48" fmla="*/ 2734334 w 3775440"/>
                <a:gd name="connsiteY48" fmla="*/ 423351 h 1830707"/>
                <a:gd name="connsiteX49" fmla="*/ 2757215 w 3775440"/>
                <a:gd name="connsiteY49" fmla="*/ 457677 h 1830707"/>
                <a:gd name="connsiteX50" fmla="*/ 2814419 w 3775440"/>
                <a:gd name="connsiteY50" fmla="*/ 606421 h 1830707"/>
                <a:gd name="connsiteX51" fmla="*/ 2848741 w 3775440"/>
                <a:gd name="connsiteY51" fmla="*/ 640747 h 1830707"/>
                <a:gd name="connsiteX52" fmla="*/ 2871622 w 3775440"/>
                <a:gd name="connsiteY52" fmla="*/ 675073 h 1830707"/>
                <a:gd name="connsiteX53" fmla="*/ 2940267 w 3775440"/>
                <a:gd name="connsiteY53" fmla="*/ 778050 h 1830707"/>
                <a:gd name="connsiteX54" fmla="*/ 2974589 w 3775440"/>
                <a:gd name="connsiteY54" fmla="*/ 812376 h 1830707"/>
                <a:gd name="connsiteX55" fmla="*/ 3043233 w 3775440"/>
                <a:gd name="connsiteY55" fmla="*/ 858144 h 1830707"/>
                <a:gd name="connsiteX56" fmla="*/ 3111878 w 3775440"/>
                <a:gd name="connsiteY56" fmla="*/ 926795 h 1830707"/>
                <a:gd name="connsiteX57" fmla="*/ 3157640 w 3775440"/>
                <a:gd name="connsiteY57" fmla="*/ 949679 h 1830707"/>
                <a:gd name="connsiteX58" fmla="*/ 3214844 w 3775440"/>
                <a:gd name="connsiteY58" fmla="*/ 984005 h 1830707"/>
                <a:gd name="connsiteX59" fmla="*/ 3249166 w 3775440"/>
                <a:gd name="connsiteY59" fmla="*/ 1006889 h 1830707"/>
                <a:gd name="connsiteX60" fmla="*/ 3283488 w 3775440"/>
                <a:gd name="connsiteY60" fmla="*/ 1018331 h 1830707"/>
                <a:gd name="connsiteX61" fmla="*/ 3329251 w 3775440"/>
                <a:gd name="connsiteY61" fmla="*/ 1052656 h 1830707"/>
                <a:gd name="connsiteX62" fmla="*/ 3397896 w 3775440"/>
                <a:gd name="connsiteY62" fmla="*/ 1144192 h 1830707"/>
                <a:gd name="connsiteX63" fmla="*/ 3477981 w 3775440"/>
                <a:gd name="connsiteY63" fmla="*/ 1212843 h 1830707"/>
                <a:gd name="connsiteX64" fmla="*/ 3500862 w 3775440"/>
                <a:gd name="connsiteY64" fmla="*/ 1247169 h 1830707"/>
                <a:gd name="connsiteX65" fmla="*/ 3580947 w 3775440"/>
                <a:gd name="connsiteY65" fmla="*/ 1315820 h 1830707"/>
                <a:gd name="connsiteX66" fmla="*/ 3603829 w 3775440"/>
                <a:gd name="connsiteY66" fmla="*/ 1338704 h 1830707"/>
                <a:gd name="connsiteX67" fmla="*/ 3615269 w 3775440"/>
                <a:gd name="connsiteY67" fmla="*/ 1373030 h 1830707"/>
                <a:gd name="connsiteX68" fmla="*/ 3638151 w 3775440"/>
                <a:gd name="connsiteY68" fmla="*/ 1395914 h 1830707"/>
                <a:gd name="connsiteX69" fmla="*/ 3661032 w 3775440"/>
                <a:gd name="connsiteY69" fmla="*/ 1430240 h 1830707"/>
                <a:gd name="connsiteX70" fmla="*/ 3672473 w 3775440"/>
                <a:gd name="connsiteY70" fmla="*/ 1476007 h 1830707"/>
                <a:gd name="connsiteX71" fmla="*/ 3695355 w 3775440"/>
                <a:gd name="connsiteY71" fmla="*/ 1567543 h 1830707"/>
                <a:gd name="connsiteX72" fmla="*/ 3718236 w 3775440"/>
                <a:gd name="connsiteY72" fmla="*/ 1601868 h 1830707"/>
                <a:gd name="connsiteX73" fmla="*/ 3775440 w 3775440"/>
                <a:gd name="connsiteY73" fmla="*/ 1681962 h 1830707"/>
                <a:gd name="connsiteX74" fmla="*/ 3523744 w 3775440"/>
                <a:gd name="connsiteY74" fmla="*/ 1693404 h 1830707"/>
                <a:gd name="connsiteX75" fmla="*/ 2997470 w 3775440"/>
                <a:gd name="connsiteY75" fmla="*/ 1704846 h 1830707"/>
                <a:gd name="connsiteX76" fmla="*/ 2791537 w 3775440"/>
                <a:gd name="connsiteY76" fmla="*/ 1727729 h 1830707"/>
                <a:gd name="connsiteX77" fmla="*/ 2711452 w 3775440"/>
                <a:gd name="connsiteY77" fmla="*/ 1739171 h 1830707"/>
                <a:gd name="connsiteX78" fmla="*/ 2425434 w 3775440"/>
                <a:gd name="connsiteY78" fmla="*/ 1750613 h 1830707"/>
                <a:gd name="connsiteX79" fmla="*/ 2208060 w 3775440"/>
                <a:gd name="connsiteY79" fmla="*/ 1773497 h 1830707"/>
                <a:gd name="connsiteX80" fmla="*/ 2093653 w 3775440"/>
                <a:gd name="connsiteY80" fmla="*/ 1784939 h 1830707"/>
                <a:gd name="connsiteX81" fmla="*/ 1899161 w 3775440"/>
                <a:gd name="connsiteY81" fmla="*/ 1819265 h 1830707"/>
                <a:gd name="connsiteX82" fmla="*/ 1224158 w 3775440"/>
                <a:gd name="connsiteY82" fmla="*/ 1830707 h 1830707"/>
                <a:gd name="connsiteX83" fmla="*/ 594918 w 3775440"/>
                <a:gd name="connsiteY83" fmla="*/ 1807823 h 1830707"/>
                <a:gd name="connsiteX84" fmla="*/ 537714 w 3775440"/>
                <a:gd name="connsiteY84" fmla="*/ 1784939 h 1830707"/>
                <a:gd name="connsiteX85" fmla="*/ 469070 w 3775440"/>
                <a:gd name="connsiteY85" fmla="*/ 1762055 h 1830707"/>
                <a:gd name="connsiteX86" fmla="*/ 331781 w 3775440"/>
                <a:gd name="connsiteY86" fmla="*/ 1739171 h 1830707"/>
                <a:gd name="connsiteX87" fmla="*/ 286018 w 3775440"/>
                <a:gd name="connsiteY87" fmla="*/ 1704846 h 1830707"/>
                <a:gd name="connsiteX88" fmla="*/ 205933 w 3775440"/>
                <a:gd name="connsiteY88" fmla="*/ 1647636 h 1830707"/>
                <a:gd name="connsiteX89" fmla="*/ 137289 w 3775440"/>
                <a:gd name="connsiteY89" fmla="*/ 1567543 h 1830707"/>
                <a:gd name="connsiteX90" fmla="*/ 68645 w 3775440"/>
                <a:gd name="connsiteY90" fmla="*/ 1556101 h 1830707"/>
                <a:gd name="connsiteX91" fmla="*/ 0 w 3775440"/>
                <a:gd name="connsiteY91" fmla="*/ 1544659 h 1830707"/>
                <a:gd name="connsiteX92" fmla="*/ 0 w 3775440"/>
                <a:gd name="connsiteY92" fmla="*/ 1544659 h 1830707"/>
                <a:gd name="connsiteX93" fmla="*/ 68645 w 3775440"/>
                <a:gd name="connsiteY93" fmla="*/ 1167075 h 1830707"/>
                <a:gd name="connsiteX94" fmla="*/ 491951 w 3775440"/>
                <a:gd name="connsiteY94" fmla="*/ 1441682 h 1830707"/>
                <a:gd name="connsiteX95" fmla="*/ 1052547 w 3775440"/>
                <a:gd name="connsiteY95" fmla="*/ 1144192 h 1830707"/>
                <a:gd name="connsiteX96" fmla="*/ 869495 w 3775440"/>
                <a:gd name="connsiteY96" fmla="*/ 1006889 h 183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775440" h="1830707">
                  <a:moveTo>
                    <a:pt x="354663" y="1510333"/>
                  </a:moveTo>
                  <a:lnTo>
                    <a:pt x="354663" y="1510333"/>
                  </a:lnTo>
                  <a:cubicBezTo>
                    <a:pt x="385171" y="1479821"/>
                    <a:pt x="418567" y="1451946"/>
                    <a:pt x="446188" y="1418798"/>
                  </a:cubicBezTo>
                  <a:cubicBezTo>
                    <a:pt x="457107" y="1405694"/>
                    <a:pt x="460608" y="1387840"/>
                    <a:pt x="469070" y="1373030"/>
                  </a:cubicBezTo>
                  <a:cubicBezTo>
                    <a:pt x="499930" y="1319020"/>
                    <a:pt x="480663" y="1356828"/>
                    <a:pt x="514833" y="1315820"/>
                  </a:cubicBezTo>
                  <a:cubicBezTo>
                    <a:pt x="527040" y="1301170"/>
                    <a:pt x="535672" y="1283537"/>
                    <a:pt x="549155" y="1270053"/>
                  </a:cubicBezTo>
                  <a:cubicBezTo>
                    <a:pt x="562638" y="1256569"/>
                    <a:pt x="580441" y="1248138"/>
                    <a:pt x="594918" y="1235727"/>
                  </a:cubicBezTo>
                  <a:cubicBezTo>
                    <a:pt x="607203" y="1225196"/>
                    <a:pt x="616296" y="1211110"/>
                    <a:pt x="629240" y="1201401"/>
                  </a:cubicBezTo>
                  <a:cubicBezTo>
                    <a:pt x="647029" y="1188058"/>
                    <a:pt x="668891" y="1180728"/>
                    <a:pt x="686444" y="1167075"/>
                  </a:cubicBezTo>
                  <a:cubicBezTo>
                    <a:pt x="703473" y="1153829"/>
                    <a:pt x="715828" y="1135349"/>
                    <a:pt x="732207" y="1121308"/>
                  </a:cubicBezTo>
                  <a:cubicBezTo>
                    <a:pt x="742647" y="1112359"/>
                    <a:pt x="755340" y="1106417"/>
                    <a:pt x="766529" y="1098424"/>
                  </a:cubicBezTo>
                  <a:cubicBezTo>
                    <a:pt x="782045" y="1087340"/>
                    <a:pt x="795736" y="1073560"/>
                    <a:pt x="812292" y="1064098"/>
                  </a:cubicBezTo>
                  <a:cubicBezTo>
                    <a:pt x="822762" y="1058114"/>
                    <a:pt x="835635" y="1057647"/>
                    <a:pt x="846614" y="1052656"/>
                  </a:cubicBezTo>
                  <a:cubicBezTo>
                    <a:pt x="987293" y="988705"/>
                    <a:pt x="892216" y="1022199"/>
                    <a:pt x="972462" y="995447"/>
                  </a:cubicBezTo>
                  <a:cubicBezTo>
                    <a:pt x="983903" y="984005"/>
                    <a:pt x="993322" y="970097"/>
                    <a:pt x="1006784" y="961121"/>
                  </a:cubicBezTo>
                  <a:cubicBezTo>
                    <a:pt x="1016818" y="954431"/>
                    <a:pt x="1031459" y="956915"/>
                    <a:pt x="1041106" y="949679"/>
                  </a:cubicBezTo>
                  <a:cubicBezTo>
                    <a:pt x="1146272" y="870796"/>
                    <a:pt x="1055091" y="906876"/>
                    <a:pt x="1132632" y="881028"/>
                  </a:cubicBezTo>
                  <a:cubicBezTo>
                    <a:pt x="1157175" y="807393"/>
                    <a:pt x="1124832" y="887374"/>
                    <a:pt x="1178395" y="812376"/>
                  </a:cubicBezTo>
                  <a:cubicBezTo>
                    <a:pt x="1188308" y="798496"/>
                    <a:pt x="1190805" y="780072"/>
                    <a:pt x="1201276" y="766608"/>
                  </a:cubicBezTo>
                  <a:cubicBezTo>
                    <a:pt x="1217831" y="745320"/>
                    <a:pt x="1258480" y="709399"/>
                    <a:pt x="1258480" y="709399"/>
                  </a:cubicBezTo>
                  <a:cubicBezTo>
                    <a:pt x="1266107" y="694143"/>
                    <a:pt x="1267717" y="673865"/>
                    <a:pt x="1281361" y="663631"/>
                  </a:cubicBezTo>
                  <a:cubicBezTo>
                    <a:pt x="1300656" y="649158"/>
                    <a:pt x="1350006" y="640747"/>
                    <a:pt x="1350006" y="640747"/>
                  </a:cubicBezTo>
                  <a:cubicBezTo>
                    <a:pt x="1357633" y="629305"/>
                    <a:pt x="1363164" y="616145"/>
                    <a:pt x="1372887" y="606421"/>
                  </a:cubicBezTo>
                  <a:cubicBezTo>
                    <a:pt x="1382609" y="596698"/>
                    <a:pt x="1396472" y="592128"/>
                    <a:pt x="1407209" y="583538"/>
                  </a:cubicBezTo>
                  <a:cubicBezTo>
                    <a:pt x="1415632" y="576799"/>
                    <a:pt x="1421668" y="567393"/>
                    <a:pt x="1430091" y="560654"/>
                  </a:cubicBezTo>
                  <a:cubicBezTo>
                    <a:pt x="1440828" y="552064"/>
                    <a:pt x="1454065" y="546825"/>
                    <a:pt x="1464413" y="537770"/>
                  </a:cubicBezTo>
                  <a:cubicBezTo>
                    <a:pt x="1484707" y="520011"/>
                    <a:pt x="1499179" y="495520"/>
                    <a:pt x="1521617" y="480560"/>
                  </a:cubicBezTo>
                  <a:cubicBezTo>
                    <a:pt x="1533058" y="472932"/>
                    <a:pt x="1545376" y="466480"/>
                    <a:pt x="1555939" y="457677"/>
                  </a:cubicBezTo>
                  <a:cubicBezTo>
                    <a:pt x="1593957" y="425992"/>
                    <a:pt x="1620357" y="383922"/>
                    <a:pt x="1647465" y="343257"/>
                  </a:cubicBezTo>
                  <a:cubicBezTo>
                    <a:pt x="1675681" y="230377"/>
                    <a:pt x="1638073" y="347469"/>
                    <a:pt x="1681787" y="274606"/>
                  </a:cubicBezTo>
                  <a:cubicBezTo>
                    <a:pt x="1720081" y="210777"/>
                    <a:pt x="1660879" y="269080"/>
                    <a:pt x="1716109" y="205954"/>
                  </a:cubicBezTo>
                  <a:cubicBezTo>
                    <a:pt x="1733866" y="185658"/>
                    <a:pt x="1758356" y="171184"/>
                    <a:pt x="1773313" y="148745"/>
                  </a:cubicBezTo>
                  <a:cubicBezTo>
                    <a:pt x="1783706" y="133153"/>
                    <a:pt x="1800961" y="102405"/>
                    <a:pt x="1819076" y="91535"/>
                  </a:cubicBezTo>
                  <a:cubicBezTo>
                    <a:pt x="1829417" y="85330"/>
                    <a:pt x="1842856" y="85950"/>
                    <a:pt x="1853398" y="80093"/>
                  </a:cubicBezTo>
                  <a:cubicBezTo>
                    <a:pt x="1877437" y="66736"/>
                    <a:pt x="1899161" y="49582"/>
                    <a:pt x="1922042" y="34326"/>
                  </a:cubicBezTo>
                  <a:cubicBezTo>
                    <a:pt x="1933483" y="26698"/>
                    <a:pt x="1942881" y="14139"/>
                    <a:pt x="1956364" y="11442"/>
                  </a:cubicBezTo>
                  <a:lnTo>
                    <a:pt x="2013568" y="0"/>
                  </a:lnTo>
                  <a:cubicBezTo>
                    <a:pt x="2197809" y="13162"/>
                    <a:pt x="2122953" y="-5487"/>
                    <a:pt x="2242382" y="34326"/>
                  </a:cubicBezTo>
                  <a:lnTo>
                    <a:pt x="2311027" y="57209"/>
                  </a:lnTo>
                  <a:lnTo>
                    <a:pt x="2345349" y="68651"/>
                  </a:lnTo>
                  <a:cubicBezTo>
                    <a:pt x="2410553" y="133862"/>
                    <a:pt x="2344767" y="79844"/>
                    <a:pt x="2425434" y="114419"/>
                  </a:cubicBezTo>
                  <a:cubicBezTo>
                    <a:pt x="2438072" y="119836"/>
                    <a:pt x="2447118" y="131886"/>
                    <a:pt x="2459756" y="137303"/>
                  </a:cubicBezTo>
                  <a:cubicBezTo>
                    <a:pt x="2474208" y="143498"/>
                    <a:pt x="2490400" y="144425"/>
                    <a:pt x="2505519" y="148745"/>
                  </a:cubicBezTo>
                  <a:cubicBezTo>
                    <a:pt x="2517115" y="152058"/>
                    <a:pt x="2528400" y="156373"/>
                    <a:pt x="2539841" y="160187"/>
                  </a:cubicBezTo>
                  <a:cubicBezTo>
                    <a:pt x="2555095" y="171629"/>
                    <a:pt x="2569983" y="183576"/>
                    <a:pt x="2585604" y="194512"/>
                  </a:cubicBezTo>
                  <a:cubicBezTo>
                    <a:pt x="2608133" y="210284"/>
                    <a:pt x="2654249" y="240280"/>
                    <a:pt x="2654249" y="240280"/>
                  </a:cubicBezTo>
                  <a:cubicBezTo>
                    <a:pt x="2669503" y="270792"/>
                    <a:pt x="2687343" y="300142"/>
                    <a:pt x="2700011" y="331815"/>
                  </a:cubicBezTo>
                  <a:cubicBezTo>
                    <a:pt x="2707638" y="350885"/>
                    <a:pt x="2715682" y="369794"/>
                    <a:pt x="2722893" y="389025"/>
                  </a:cubicBezTo>
                  <a:cubicBezTo>
                    <a:pt x="2727128" y="400318"/>
                    <a:pt x="2728941" y="412563"/>
                    <a:pt x="2734334" y="423351"/>
                  </a:cubicBezTo>
                  <a:cubicBezTo>
                    <a:pt x="2740483" y="435651"/>
                    <a:pt x="2751631" y="445111"/>
                    <a:pt x="2757215" y="457677"/>
                  </a:cubicBezTo>
                  <a:cubicBezTo>
                    <a:pt x="2788913" y="529005"/>
                    <a:pt x="2771039" y="534114"/>
                    <a:pt x="2814419" y="606421"/>
                  </a:cubicBezTo>
                  <a:cubicBezTo>
                    <a:pt x="2822743" y="620296"/>
                    <a:pt x="2838383" y="628316"/>
                    <a:pt x="2848741" y="640747"/>
                  </a:cubicBezTo>
                  <a:cubicBezTo>
                    <a:pt x="2857544" y="651311"/>
                    <a:pt x="2864335" y="663412"/>
                    <a:pt x="2871622" y="675073"/>
                  </a:cubicBezTo>
                  <a:cubicBezTo>
                    <a:pt x="2901169" y="722354"/>
                    <a:pt x="2905108" y="737028"/>
                    <a:pt x="2940267" y="778050"/>
                  </a:cubicBezTo>
                  <a:cubicBezTo>
                    <a:pt x="2950797" y="790336"/>
                    <a:pt x="2961817" y="802441"/>
                    <a:pt x="2974589" y="812376"/>
                  </a:cubicBezTo>
                  <a:cubicBezTo>
                    <a:pt x="2996296" y="829261"/>
                    <a:pt x="3023788" y="838697"/>
                    <a:pt x="3043233" y="858144"/>
                  </a:cubicBezTo>
                  <a:cubicBezTo>
                    <a:pt x="3066115" y="881028"/>
                    <a:pt x="3082934" y="912321"/>
                    <a:pt x="3111878" y="926795"/>
                  </a:cubicBezTo>
                  <a:cubicBezTo>
                    <a:pt x="3127132" y="934423"/>
                    <a:pt x="3142732" y="941396"/>
                    <a:pt x="3157640" y="949679"/>
                  </a:cubicBezTo>
                  <a:cubicBezTo>
                    <a:pt x="3177079" y="960479"/>
                    <a:pt x="3195987" y="972218"/>
                    <a:pt x="3214844" y="984005"/>
                  </a:cubicBezTo>
                  <a:cubicBezTo>
                    <a:pt x="3226504" y="991293"/>
                    <a:pt x="3236867" y="1000739"/>
                    <a:pt x="3249166" y="1006889"/>
                  </a:cubicBezTo>
                  <a:cubicBezTo>
                    <a:pt x="3259952" y="1012283"/>
                    <a:pt x="3272047" y="1014517"/>
                    <a:pt x="3283488" y="1018331"/>
                  </a:cubicBezTo>
                  <a:cubicBezTo>
                    <a:pt x="3298742" y="1029773"/>
                    <a:pt x="3316425" y="1038546"/>
                    <a:pt x="3329251" y="1052656"/>
                  </a:cubicBezTo>
                  <a:cubicBezTo>
                    <a:pt x="3354904" y="1080878"/>
                    <a:pt x="3367386" y="1121308"/>
                    <a:pt x="3397896" y="1144192"/>
                  </a:cubicBezTo>
                  <a:cubicBezTo>
                    <a:pt x="3431565" y="1169446"/>
                    <a:pt x="3451422" y="1180968"/>
                    <a:pt x="3477981" y="1212843"/>
                  </a:cubicBezTo>
                  <a:cubicBezTo>
                    <a:pt x="3486784" y="1223407"/>
                    <a:pt x="3492059" y="1236605"/>
                    <a:pt x="3500862" y="1247169"/>
                  </a:cubicBezTo>
                  <a:cubicBezTo>
                    <a:pt x="3533914" y="1286836"/>
                    <a:pt x="3539626" y="1281383"/>
                    <a:pt x="3580947" y="1315820"/>
                  </a:cubicBezTo>
                  <a:cubicBezTo>
                    <a:pt x="3589234" y="1322726"/>
                    <a:pt x="3596202" y="1331076"/>
                    <a:pt x="3603829" y="1338704"/>
                  </a:cubicBezTo>
                  <a:cubicBezTo>
                    <a:pt x="3607642" y="1350146"/>
                    <a:pt x="3609064" y="1362688"/>
                    <a:pt x="3615269" y="1373030"/>
                  </a:cubicBezTo>
                  <a:cubicBezTo>
                    <a:pt x="3620818" y="1382280"/>
                    <a:pt x="3631413" y="1387490"/>
                    <a:pt x="3638151" y="1395914"/>
                  </a:cubicBezTo>
                  <a:cubicBezTo>
                    <a:pt x="3646741" y="1406652"/>
                    <a:pt x="3653405" y="1418798"/>
                    <a:pt x="3661032" y="1430240"/>
                  </a:cubicBezTo>
                  <a:cubicBezTo>
                    <a:pt x="3664846" y="1445496"/>
                    <a:pt x="3669062" y="1460656"/>
                    <a:pt x="3672473" y="1476007"/>
                  </a:cubicBezTo>
                  <a:cubicBezTo>
                    <a:pt x="3677695" y="1499509"/>
                    <a:pt x="3683088" y="1543007"/>
                    <a:pt x="3695355" y="1567543"/>
                  </a:cubicBezTo>
                  <a:cubicBezTo>
                    <a:pt x="3701504" y="1579842"/>
                    <a:pt x="3710244" y="1590678"/>
                    <a:pt x="3718236" y="1601868"/>
                  </a:cubicBezTo>
                  <a:cubicBezTo>
                    <a:pt x="3789195" y="1701222"/>
                    <a:pt x="3721510" y="1601060"/>
                    <a:pt x="3775440" y="1681962"/>
                  </a:cubicBezTo>
                  <a:lnTo>
                    <a:pt x="3523744" y="1693404"/>
                  </a:lnTo>
                  <a:lnTo>
                    <a:pt x="2997470" y="1704846"/>
                  </a:lnTo>
                  <a:cubicBezTo>
                    <a:pt x="2961760" y="1706122"/>
                    <a:pt x="2833418" y="1722145"/>
                    <a:pt x="2791537" y="1727729"/>
                  </a:cubicBezTo>
                  <a:cubicBezTo>
                    <a:pt x="2764807" y="1731293"/>
                    <a:pt x="2738366" y="1737489"/>
                    <a:pt x="2711452" y="1739171"/>
                  </a:cubicBezTo>
                  <a:cubicBezTo>
                    <a:pt x="2616222" y="1745124"/>
                    <a:pt x="2520773" y="1746799"/>
                    <a:pt x="2425434" y="1750613"/>
                  </a:cubicBezTo>
                  <a:lnTo>
                    <a:pt x="2208060" y="1773497"/>
                  </a:lnTo>
                  <a:cubicBezTo>
                    <a:pt x="2169938" y="1777441"/>
                    <a:pt x="2131234" y="1777422"/>
                    <a:pt x="2093653" y="1784939"/>
                  </a:cubicBezTo>
                  <a:cubicBezTo>
                    <a:pt x="2044597" y="1794751"/>
                    <a:pt x="1927652" y="1818782"/>
                    <a:pt x="1899161" y="1819265"/>
                  </a:cubicBezTo>
                  <a:lnTo>
                    <a:pt x="1224158" y="1830707"/>
                  </a:lnTo>
                  <a:cubicBezTo>
                    <a:pt x="1014411" y="1823079"/>
                    <a:pt x="804338" y="1821786"/>
                    <a:pt x="594918" y="1807823"/>
                  </a:cubicBezTo>
                  <a:cubicBezTo>
                    <a:pt x="574426" y="1806457"/>
                    <a:pt x="557014" y="1791958"/>
                    <a:pt x="537714" y="1784939"/>
                  </a:cubicBezTo>
                  <a:cubicBezTo>
                    <a:pt x="515047" y="1776696"/>
                    <a:pt x="492721" y="1766786"/>
                    <a:pt x="469070" y="1762055"/>
                  </a:cubicBezTo>
                  <a:cubicBezTo>
                    <a:pt x="385424" y="1745324"/>
                    <a:pt x="431116" y="1753363"/>
                    <a:pt x="331781" y="1739171"/>
                  </a:cubicBezTo>
                  <a:cubicBezTo>
                    <a:pt x="316527" y="1727729"/>
                    <a:pt x="301534" y="1715930"/>
                    <a:pt x="286018" y="1704846"/>
                  </a:cubicBezTo>
                  <a:cubicBezTo>
                    <a:pt x="263283" y="1688605"/>
                    <a:pt x="224626" y="1666331"/>
                    <a:pt x="205933" y="1647636"/>
                  </a:cubicBezTo>
                  <a:cubicBezTo>
                    <a:pt x="191824" y="1633526"/>
                    <a:pt x="159707" y="1577507"/>
                    <a:pt x="137289" y="1567543"/>
                  </a:cubicBezTo>
                  <a:cubicBezTo>
                    <a:pt x="116092" y="1558121"/>
                    <a:pt x="91468" y="1560251"/>
                    <a:pt x="68645" y="1556101"/>
                  </a:cubicBezTo>
                  <a:cubicBezTo>
                    <a:pt x="1607" y="1543911"/>
                    <a:pt x="32082" y="1544659"/>
                    <a:pt x="0" y="1544659"/>
                  </a:cubicBezTo>
                  <a:lnTo>
                    <a:pt x="0" y="1544659"/>
                  </a:lnTo>
                  <a:lnTo>
                    <a:pt x="68645" y="1167075"/>
                  </a:lnTo>
                  <a:lnTo>
                    <a:pt x="491951" y="1441682"/>
                  </a:lnTo>
                  <a:lnTo>
                    <a:pt x="1052547" y="1144192"/>
                  </a:lnTo>
                  <a:lnTo>
                    <a:pt x="869495" y="1006889"/>
                  </a:lnTo>
                </a:path>
              </a:pathLst>
            </a:custGeom>
            <a:solidFill>
              <a:srgbClr val="DACA9C"/>
            </a:solidFill>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28" charset="0"/>
                <a:ea typeface="ＭＳ Ｐゴシック" charset="0"/>
                <a:cs typeface="ＭＳ Ｐゴシック" charset="0"/>
              </a:endParaRPr>
            </a:p>
          </p:txBody>
        </p:sp>
        <p:sp>
          <p:nvSpPr>
            <p:cNvPr id="6" name="TextBox 5"/>
            <p:cNvSpPr txBox="1"/>
            <p:nvPr/>
          </p:nvSpPr>
          <p:spPr>
            <a:xfrm>
              <a:off x="-108520" y="3284984"/>
              <a:ext cx="1872208"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وقت النبي</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الخاص به</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cxnSp>
        <p:nvCxnSpPr>
          <p:cNvPr id="29" name="Straight Arrow Connector 28"/>
          <p:cNvCxnSpPr/>
          <p:nvPr/>
        </p:nvCxnSpPr>
        <p:spPr bwMode="auto">
          <a:xfrm>
            <a:off x="1547664" y="2076113"/>
            <a:ext cx="1944216" cy="128751"/>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cxnSp>
        <p:nvCxnSpPr>
          <p:cNvPr id="30" name="Straight Arrow Connector 29"/>
          <p:cNvCxnSpPr/>
          <p:nvPr/>
        </p:nvCxnSpPr>
        <p:spPr bwMode="auto">
          <a:xfrm flipV="1">
            <a:off x="1475656" y="1772816"/>
            <a:ext cx="4608512" cy="288032"/>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cxnSp>
        <p:nvCxnSpPr>
          <p:cNvPr id="31" name="Straight Arrow Connector 30"/>
          <p:cNvCxnSpPr/>
          <p:nvPr/>
        </p:nvCxnSpPr>
        <p:spPr bwMode="auto">
          <a:xfrm flipV="1">
            <a:off x="1475656" y="1268760"/>
            <a:ext cx="6480720" cy="792088"/>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sp>
        <p:nvSpPr>
          <p:cNvPr id="57346" name="Rectangle 2"/>
          <p:cNvSpPr>
            <a:spLocks noChangeArrowheads="1"/>
          </p:cNvSpPr>
          <p:nvPr/>
        </p:nvSpPr>
        <p:spPr bwMode="auto">
          <a:xfrm>
            <a:off x="0" y="4419600"/>
            <a:ext cx="9144000" cy="2438400"/>
          </a:xfrm>
          <a:prstGeom prst="rect">
            <a:avLst/>
          </a:prstGeom>
          <a:solidFill>
            <a:schemeClr val="accent4"/>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مقتبس بشكل كبير من سالم كيربان، مخططات سفر الرؤيا (1979)، 49</a:t>
            </a:r>
            <a:endPar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57349" name="Rectangle 6"/>
          <p:cNvSpPr>
            <a:spLocks noGrp="1" noChangeArrowheads="1"/>
          </p:cNvSpPr>
          <p:nvPr>
            <p:ph type="title" idx="4294967295"/>
          </p:nvPr>
        </p:nvSpPr>
        <p:spPr>
          <a:xfrm>
            <a:off x="0" y="4480115"/>
            <a:ext cx="9144000" cy="1015663"/>
          </a:xfrm>
          <a:solidFill>
            <a:schemeClr val="accent4"/>
          </a:solidFill>
        </p:spPr>
        <p:txBody>
          <a:bodyPr/>
          <a:lstStyle/>
          <a:p>
            <a:pPr algn="ctr" eaLnBrk="1" hangingPunct="1">
              <a:defRPr/>
            </a:pPr>
            <a:r>
              <a:rPr lang="ar-JO" sz="6000" b="1" dirty="0">
                <a:solidFill>
                  <a:srgbClr val="FFFFFF"/>
                </a:solidFill>
                <a:latin typeface="Arial" panose="020B0604020202020204" pitchFamily="34" charset="0"/>
                <a:cs typeface="Arial" panose="020B0604020202020204" pitchFamily="34" charset="0"/>
              </a:rPr>
              <a:t>الفترات الزمنية للأنبياء</a:t>
            </a:r>
            <a:endParaRPr lang="en-US" sz="60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9983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500"/>
                            </p:stCondLst>
                            <p:childTnLst>
                              <p:par>
                                <p:cTn id="33" presetID="1" presetClass="entr" presetSubtype="0"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89" name="Rectangle 2"/>
          <p:cNvSpPr>
            <a:spLocks noChangeArrowheads="1"/>
          </p:cNvSpPr>
          <p:nvPr/>
        </p:nvSpPr>
        <p:spPr bwMode="auto">
          <a:xfrm>
            <a:off x="0" y="0"/>
            <a:ext cx="9144000" cy="6858000"/>
          </a:xfrm>
          <a:prstGeom prst="rect">
            <a:avLst/>
          </a:prstGeom>
          <a:solidFill>
            <a:srgbClr val="030201"/>
          </a:solidFill>
          <a:ln w="9525">
            <a:solidFill>
              <a:schemeClr val="tx1"/>
            </a:solidFill>
            <a:miter lim="800000"/>
            <a:headEnd/>
            <a:tailEnd/>
          </a:ln>
        </p:spPr>
        <p:txBody>
          <a:bodyPr wrap="none" anchor="ctr"/>
          <a:lstStyle/>
          <a:p>
            <a:pPr algn="ctr" eaLnBrk="0" hangingPunct="0"/>
            <a:endParaRPr lang="en-US">
              <a:solidFill>
                <a:srgbClr val="000000"/>
              </a:solidFill>
              <a:latin typeface="Times New Roman" charset="0"/>
              <a:ea typeface="Osaka" charset="0"/>
              <a:cs typeface="Osaka" charset="0"/>
            </a:endParaRPr>
          </a:p>
        </p:txBody>
      </p:sp>
      <p:sp>
        <p:nvSpPr>
          <p:cNvPr id="123907" name="Rectangle 3"/>
          <p:cNvSpPr>
            <a:spLocks noGrp="1" noChangeArrowheads="1"/>
          </p:cNvSpPr>
          <p:nvPr>
            <p:ph type="title" idx="4294967295"/>
          </p:nvPr>
        </p:nvSpPr>
        <p:spPr>
          <a:xfrm>
            <a:off x="0" y="0"/>
            <a:ext cx="9144000" cy="692696"/>
          </a:xfrm>
          <a:effectLst/>
        </p:spPr>
        <p:txBody>
          <a:bodyPr/>
          <a:lstStyle/>
          <a:p>
            <a:pPr eaLnBrk="1" hangingPunct="1">
              <a:defRPr/>
            </a:pPr>
            <a:r>
              <a:rPr lang="ar-JO" altLang="ja-JP" sz="4000" b="1" dirty="0">
                <a:solidFill>
                  <a:srgbClr val="FFFFFF"/>
                </a:solidFill>
                <a:latin typeface="Arial"/>
                <a:ea typeface="Osaka" charset="0"/>
                <a:cs typeface="Arial"/>
              </a:rPr>
              <a:t>نحن نرى الوديان</a:t>
            </a:r>
            <a:endParaRPr lang="en-US" sz="4000" b="1" dirty="0">
              <a:latin typeface="Arial"/>
              <a:ea typeface="Osaka" charset="0"/>
              <a:cs typeface="Arial"/>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143000"/>
            <a:ext cx="9144000" cy="5715000"/>
          </a:xfrm>
          <a:prstGeom prst="rect">
            <a:avLst/>
          </a:prstGeom>
        </p:spPr>
      </p:pic>
    </p:spTree>
    <p:extLst>
      <p:ext uri="{BB962C8B-B14F-4D97-AF65-F5344CB8AC3E}">
        <p14:creationId xmlns:p14="http://schemas.microsoft.com/office/powerpoint/2010/main" val="4261775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4" descr="OPROF00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706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74" name="Rectangle 2"/>
          <p:cNvSpPr>
            <a:spLocks noGrp="1" noChangeArrowheads="1"/>
          </p:cNvSpPr>
          <p:nvPr>
            <p:ph type="ctrTitle"/>
          </p:nvPr>
        </p:nvSpPr>
        <p:spPr>
          <a:xfrm>
            <a:off x="838200" y="346075"/>
            <a:ext cx="7772400" cy="877888"/>
          </a:xfrm>
          <a:solidFill>
            <a:schemeClr val="tx1"/>
          </a:solidFill>
          <a:effectLst>
            <a:prstShdw prst="shdw15">
              <a:schemeClr val="bg1">
                <a:alpha val="74997"/>
              </a:schemeClr>
            </a:prstShdw>
          </a:effectLst>
        </p:spPr>
        <p:txBody>
          <a:bodyPr/>
          <a:lstStyle/>
          <a:p>
            <a:pPr eaLnBrk="1" hangingPunct="1"/>
            <a:r>
              <a:rPr lang="ar-JO" sz="5100" b="1" dirty="0">
                <a:solidFill>
                  <a:schemeClr val="bg1"/>
                </a:solidFill>
                <a:latin typeface="Comic Sans MS" charset="0"/>
              </a:rPr>
              <a:t>الرسالة النبوية</a:t>
            </a:r>
            <a:endParaRPr lang="en-US" sz="5100" dirty="0">
              <a:solidFill>
                <a:schemeClr val="bg1"/>
              </a:solidFill>
              <a:latin typeface="Comic Sans M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7" name="Picture 2" descr="End of the world -- certaint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0" y="533400"/>
            <a:ext cx="7696200" cy="572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5298" name="Rectangle 3"/>
          <p:cNvSpPr>
            <a:spLocks noGrp="1" noChangeArrowheads="1"/>
          </p:cNvSpPr>
          <p:nvPr>
            <p:ph type="title" idx="4294967295"/>
          </p:nvPr>
        </p:nvSpPr>
        <p:spPr>
          <a:xfrm>
            <a:off x="0" y="6054730"/>
            <a:ext cx="9144000" cy="754053"/>
          </a:xfrm>
        </p:spPr>
        <p:txBody>
          <a:bodyPr/>
          <a:lstStyle/>
          <a:p>
            <a:pPr algn="ctr" eaLnBrk="1" hangingPunct="1"/>
            <a:r>
              <a:rPr lang="ar-JO" dirty="0">
                <a:latin typeface="Comic Sans MS" charset="0"/>
              </a:rPr>
              <a:t>النبوة المعاصرة الكاذبة</a:t>
            </a:r>
            <a:endParaRPr lang="en-US" dirty="0">
              <a:latin typeface="Comic Sans M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a:xfrm>
            <a:off x="519113" y="536575"/>
            <a:ext cx="8594725" cy="769938"/>
          </a:xfrm>
        </p:spPr>
        <p:txBody>
          <a:bodyPr/>
          <a:lstStyle/>
          <a:p>
            <a:pPr algn="ctr" eaLnBrk="1" hangingPunct="1"/>
            <a:r>
              <a:rPr lang="ar-JO" sz="4400" b="1" dirty="0">
                <a:latin typeface="Comic Sans MS" charset="0"/>
              </a:rPr>
              <a:t>الرسالة النبوية</a:t>
            </a:r>
            <a:endParaRPr lang="en-US" sz="4400" b="1" dirty="0">
              <a:latin typeface="Comic Sans MS" charset="0"/>
            </a:endParaRPr>
          </a:p>
        </p:txBody>
      </p:sp>
      <p:sp>
        <p:nvSpPr>
          <p:cNvPr id="12291" name="Rectangle 3"/>
          <p:cNvSpPr>
            <a:spLocks noGrp="1" noChangeArrowheads="1"/>
          </p:cNvSpPr>
          <p:nvPr>
            <p:ph type="body" idx="1"/>
          </p:nvPr>
        </p:nvSpPr>
        <p:spPr/>
        <p:txBody>
          <a:bodyPr/>
          <a:lstStyle/>
          <a:p>
            <a:pPr algn="r" rtl="1" eaLnBrk="1" hangingPunct="1"/>
            <a:r>
              <a:rPr lang="ar-JO" b="1" dirty="0">
                <a:latin typeface="Comic Sans MS" charset="0"/>
              </a:rPr>
              <a:t>لم يكن دور الأنبياء سهلًاً. وذهبوا عكس التيار ليكرزوا بكلمة الرب لأمة متمردة.</a:t>
            </a:r>
            <a:endParaRPr lang="en-US" b="1" dirty="0">
              <a:latin typeface="Comic Sans MS" charset="0"/>
            </a:endParaRPr>
          </a:p>
        </p:txBody>
      </p:sp>
      <p:sp>
        <p:nvSpPr>
          <p:cNvPr id="110595" name="Text Box 9"/>
          <p:cNvSpPr txBox="1">
            <a:spLocks noChangeArrowheads="1"/>
          </p:cNvSpPr>
          <p:nvPr/>
        </p:nvSpPr>
        <p:spPr bwMode="auto">
          <a:xfrm>
            <a:off x="8382000" y="76200"/>
            <a:ext cx="61747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ar-JO" sz="2000" b="1" dirty="0">
                <a:solidFill>
                  <a:srgbClr val="000000"/>
                </a:solidFill>
                <a:latin typeface="Arial" charset="0"/>
                <a:cs typeface="Arial" charset="0"/>
              </a:rPr>
              <a:t>438</a:t>
            </a:r>
            <a:endParaRPr lang="en-US" sz="2000" b="1" dirty="0">
              <a:solidFill>
                <a:srgbClr val="000000"/>
              </a:solidFill>
              <a:latin typeface="Arial" charset="0"/>
              <a:cs typeface="Arial" charset="0"/>
            </a:endParaRPr>
          </a:p>
        </p:txBody>
      </p:sp>
    </p:spTree>
    <p:extLst>
      <p:ext uri="{BB962C8B-B14F-4D97-AF65-F5344CB8AC3E}">
        <p14:creationId xmlns:p14="http://schemas.microsoft.com/office/powerpoint/2010/main" val="687698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900113" y="2057400"/>
            <a:ext cx="8243887" cy="4540250"/>
          </a:xfrm>
        </p:spPr>
        <p:txBody>
          <a:bodyPr/>
          <a:lstStyle/>
          <a:p>
            <a:pPr algn="r" rtl="1" eaLnBrk="1" hangingPunct="1"/>
            <a:r>
              <a:rPr lang="ar-JO" b="1" dirty="0">
                <a:latin typeface="Comic Sans MS" charset="0"/>
              </a:rPr>
              <a:t>موضوع أساسي مثير لإهتمام الأنبياء كان الوثنية</a:t>
            </a:r>
            <a:endParaRPr lang="en-US" b="1" dirty="0">
              <a:latin typeface="Comic Sans MS" charset="0"/>
            </a:endParaRPr>
          </a:p>
          <a:p>
            <a:pPr algn="r" rtl="1" eaLnBrk="1" hangingPunct="1"/>
            <a:r>
              <a:rPr lang="ar-JO" b="1" dirty="0">
                <a:latin typeface="Comic Sans MS" charset="0"/>
              </a:rPr>
              <a:t>كان لديهم أيضاً اهتمامات اجتماعية و اقتصادية</a:t>
            </a:r>
            <a:r>
              <a:rPr lang="en-US" b="1" dirty="0">
                <a:latin typeface="Comic Sans MS" charset="0"/>
              </a:rPr>
              <a:t> </a:t>
            </a:r>
          </a:p>
          <a:p>
            <a:pPr algn="r" rtl="1" eaLnBrk="1" hangingPunct="1"/>
            <a:r>
              <a:rPr lang="ar-JO" b="1" dirty="0">
                <a:latin typeface="Comic Sans MS" charset="0"/>
              </a:rPr>
              <a:t>أعلنوا كلمات الدينونة لإبعاد الأمة عن اللعنات </a:t>
            </a:r>
            <a:endParaRPr lang="en-US" b="1" dirty="0">
              <a:latin typeface="Comic Sans MS" charset="0"/>
            </a:endParaRPr>
          </a:p>
        </p:txBody>
      </p:sp>
      <p:sp>
        <p:nvSpPr>
          <p:cNvPr id="111619" name="Rectangle 4"/>
          <p:cNvSpPr>
            <a:spLocks noGrp="1" noChangeArrowheads="1"/>
          </p:cNvSpPr>
          <p:nvPr>
            <p:ph type="title"/>
          </p:nvPr>
        </p:nvSpPr>
        <p:spPr>
          <a:xfrm>
            <a:off x="857224" y="536575"/>
            <a:ext cx="8256614" cy="769938"/>
          </a:xfrm>
        </p:spPr>
        <p:txBody>
          <a:bodyPr/>
          <a:lstStyle/>
          <a:p>
            <a:pPr algn="ctr" eaLnBrk="1" hangingPunct="1"/>
            <a:r>
              <a:rPr lang="ar-JO" sz="4400" b="1" dirty="0">
                <a:latin typeface="Comic Sans MS" charset="0"/>
              </a:rPr>
              <a:t>الرسالة النبوية</a:t>
            </a:r>
            <a:endParaRPr lang="en-US" sz="4400" b="1" dirty="0">
              <a:latin typeface="Comic Sans MS" charset="0"/>
            </a:endParaRPr>
          </a:p>
        </p:txBody>
      </p:sp>
    </p:spTree>
    <p:extLst>
      <p:ext uri="{BB962C8B-B14F-4D97-AF65-F5344CB8AC3E}">
        <p14:creationId xmlns:p14="http://schemas.microsoft.com/office/powerpoint/2010/main" val="4072462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Propohets Diagram"/>
          <p:cNvPicPr>
            <a:picLocks noGrp="1" noChangeAspect="1" noChangeArrowheads="1"/>
          </p:cNvPicPr>
          <p:nvPr>
            <p:ph idx="1"/>
          </p:nvPr>
        </p:nvPicPr>
        <p:blipFill>
          <a:blip r:embed="rId3" cstate="print"/>
          <a:srcRect/>
          <a:stretch>
            <a:fillRect/>
          </a:stretch>
        </p:blipFill>
        <p:spPr>
          <a:xfrm>
            <a:off x="-74613" y="-71438"/>
            <a:ext cx="9371013" cy="6943726"/>
          </a:xfrm>
          <a:solidFill>
            <a:srgbClr val="99CCFF"/>
          </a:solidFill>
        </p:spPr>
      </p:pic>
      <p:grpSp>
        <p:nvGrpSpPr>
          <p:cNvPr id="56323" name="Group 2"/>
          <p:cNvGrpSpPr>
            <a:grpSpLocks/>
          </p:cNvGrpSpPr>
          <p:nvPr/>
        </p:nvGrpSpPr>
        <p:grpSpPr bwMode="auto">
          <a:xfrm>
            <a:off x="71438" y="-26988"/>
            <a:ext cx="9144000" cy="6660927"/>
            <a:chOff x="72008" y="-26495"/>
            <a:chExt cx="9144000" cy="6660201"/>
          </a:xfrm>
        </p:grpSpPr>
        <p:sp>
          <p:nvSpPr>
            <p:cNvPr id="2" name="Rectangle 1"/>
            <p:cNvSpPr/>
            <p:nvPr/>
          </p:nvSpPr>
          <p:spPr bwMode="auto">
            <a:xfrm>
              <a:off x="3131120" y="3213240"/>
              <a:ext cx="3313113" cy="576200"/>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38" name="Rectangle 37"/>
            <p:cNvSpPr/>
            <p:nvPr/>
          </p:nvSpPr>
          <p:spPr bwMode="auto">
            <a:xfrm>
              <a:off x="72008" y="908441"/>
              <a:ext cx="4140200" cy="1368276"/>
            </a:xfrm>
            <a:prstGeom prst="rect">
              <a:avLst/>
            </a:prstGeom>
            <a:solidFill>
              <a:srgbClr val="FAFBF9"/>
            </a:solidFill>
            <a:ln w="19050" cap="flat" cmpd="sng" algn="ctr">
              <a:solidFill>
                <a:schemeClr val="tx2"/>
              </a:solid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42" name="Rectangle 41"/>
            <p:cNvSpPr/>
            <p:nvPr/>
          </p:nvSpPr>
          <p:spPr bwMode="auto">
            <a:xfrm>
              <a:off x="5075808" y="908441"/>
              <a:ext cx="4140200" cy="1368276"/>
            </a:xfrm>
            <a:prstGeom prst="rect">
              <a:avLst/>
            </a:prstGeom>
            <a:solidFill>
              <a:srgbClr val="FAFBF9"/>
            </a:solidFill>
            <a:ln w="19050" cap="flat" cmpd="sng" algn="ctr">
              <a:solidFill>
                <a:schemeClr val="tx2"/>
              </a:solid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44" name="Rectangle 43"/>
            <p:cNvSpPr/>
            <p:nvPr/>
          </p:nvSpPr>
          <p:spPr bwMode="auto">
            <a:xfrm>
              <a:off x="683195" y="-26495"/>
              <a:ext cx="6337300" cy="576200"/>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45" name="Rectangle 44"/>
            <p:cNvSpPr/>
            <p:nvPr/>
          </p:nvSpPr>
          <p:spPr bwMode="auto">
            <a:xfrm>
              <a:off x="2772345" y="5805121"/>
              <a:ext cx="3527425" cy="828585"/>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46" name="Rectangle 45"/>
            <p:cNvSpPr/>
            <p:nvPr/>
          </p:nvSpPr>
          <p:spPr bwMode="auto">
            <a:xfrm>
              <a:off x="3564508" y="4077118"/>
              <a:ext cx="2159000" cy="287307"/>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47" name="Rectangle 46"/>
            <p:cNvSpPr/>
            <p:nvPr/>
          </p:nvSpPr>
          <p:spPr bwMode="auto">
            <a:xfrm>
              <a:off x="179958" y="3645117"/>
              <a:ext cx="2160587" cy="360323"/>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48" name="Rectangle 47"/>
            <p:cNvSpPr/>
            <p:nvPr/>
          </p:nvSpPr>
          <p:spPr bwMode="auto">
            <a:xfrm>
              <a:off x="6876033" y="3645118"/>
              <a:ext cx="2160587" cy="380833"/>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49" name="Rectangle 48"/>
            <p:cNvSpPr/>
            <p:nvPr/>
          </p:nvSpPr>
          <p:spPr bwMode="auto">
            <a:xfrm>
              <a:off x="5724697" y="2459361"/>
              <a:ext cx="640080" cy="969756"/>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50" name="Rectangle 49"/>
            <p:cNvSpPr/>
            <p:nvPr/>
          </p:nvSpPr>
          <p:spPr bwMode="auto">
            <a:xfrm>
              <a:off x="2870771" y="2421114"/>
              <a:ext cx="621679" cy="1025363"/>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51" name="Rectangle 50"/>
            <p:cNvSpPr/>
            <p:nvPr/>
          </p:nvSpPr>
          <p:spPr bwMode="auto">
            <a:xfrm>
              <a:off x="3131120" y="2924346"/>
              <a:ext cx="576263" cy="936523"/>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52" name="Rectangle 51"/>
            <p:cNvSpPr/>
            <p:nvPr/>
          </p:nvSpPr>
          <p:spPr bwMode="auto">
            <a:xfrm>
              <a:off x="5578208" y="2853115"/>
              <a:ext cx="576262" cy="936523"/>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57" name="Rectangle 56"/>
            <p:cNvSpPr/>
            <p:nvPr/>
          </p:nvSpPr>
          <p:spPr bwMode="auto">
            <a:xfrm>
              <a:off x="3851845" y="5408788"/>
              <a:ext cx="1512888" cy="324335"/>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58" name="Rectangle 57"/>
            <p:cNvSpPr/>
            <p:nvPr/>
          </p:nvSpPr>
          <p:spPr bwMode="auto">
            <a:xfrm>
              <a:off x="3348608" y="5628242"/>
              <a:ext cx="2159000" cy="392981"/>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43" name="Rectangle 42">
              <a:extLst>
                <a:ext uri="{FF2B5EF4-FFF2-40B4-BE49-F238E27FC236}">
                  <a16:creationId xmlns:a16="http://schemas.microsoft.com/office/drawing/2014/main" id="{63EA54DD-01D9-C245-8061-40C03C6188E1}"/>
                </a:ext>
              </a:extLst>
            </p:cNvPr>
            <p:cNvSpPr/>
            <p:nvPr/>
          </p:nvSpPr>
          <p:spPr bwMode="auto">
            <a:xfrm>
              <a:off x="3040104" y="2823707"/>
              <a:ext cx="621679" cy="1025363"/>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56324" name="Rectangle 20"/>
          <p:cNvSpPr>
            <a:spLocks noGrp="1" noChangeArrowheads="1"/>
          </p:cNvSpPr>
          <p:nvPr>
            <p:ph type="title"/>
          </p:nvPr>
        </p:nvSpPr>
        <p:spPr>
          <a:xfrm>
            <a:off x="684213" y="-38100"/>
            <a:ext cx="7940675" cy="585788"/>
          </a:xfrm>
        </p:spPr>
        <p:txBody>
          <a:bodyPr/>
          <a:lstStyle/>
          <a:p>
            <a:pPr algn="ctr" eaLnBrk="1" hangingPunct="1"/>
            <a:r>
              <a:rPr lang="ar-JO" sz="3200" b="1">
                <a:latin typeface="Arial" pitchFamily="34" charset="0"/>
                <a:cs typeface="Arial" pitchFamily="34" charset="0"/>
              </a:rPr>
              <a:t>غرض الأسفار النبوية</a:t>
            </a:r>
            <a:endParaRPr lang="en-US" sz="3200" b="1">
              <a:latin typeface="Arial" pitchFamily="34" charset="0"/>
              <a:cs typeface="Arial" pitchFamily="34" charset="0"/>
            </a:endParaRPr>
          </a:p>
        </p:txBody>
      </p:sp>
      <p:sp>
        <p:nvSpPr>
          <p:cNvPr id="36872" name="Oval 8"/>
          <p:cNvSpPr>
            <a:spLocks noChangeArrowheads="1"/>
          </p:cNvSpPr>
          <p:nvPr/>
        </p:nvSpPr>
        <p:spPr bwMode="auto">
          <a:xfrm>
            <a:off x="838200" y="609600"/>
            <a:ext cx="2590800" cy="990600"/>
          </a:xfrm>
          <a:prstGeom prst="ellipse">
            <a:avLst/>
          </a:prstGeom>
          <a:noFill/>
          <a:ln w="38100">
            <a:solidFill>
              <a:srgbClr val="0033CC"/>
            </a:solidFill>
            <a:round/>
            <a:headEnd/>
            <a:tailEnd/>
          </a:ln>
          <a:extLst>
            <a:ext uri="{909E8E84-426E-40dd-AFC4-6F175D3DCCD1}"/>
          </a:ex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a:ln>
                <a:noFill/>
              </a:ln>
              <a:solidFill>
                <a:srgbClr val="0033CC"/>
              </a:solidFill>
              <a:effectLst/>
              <a:uLnTx/>
              <a:uFillTx/>
              <a:latin typeface="Arial" panose="020B0604020202020204" pitchFamily="34" charset="0"/>
              <a:ea typeface="MS PGothic" pitchFamily="34" charset="-128"/>
              <a:cs typeface="Arial" panose="020B0604020202020204" pitchFamily="34" charset="0"/>
            </a:endParaRPr>
          </a:p>
        </p:txBody>
      </p:sp>
      <p:sp>
        <p:nvSpPr>
          <p:cNvPr id="36873" name="Oval 9"/>
          <p:cNvSpPr>
            <a:spLocks noChangeArrowheads="1"/>
          </p:cNvSpPr>
          <p:nvPr/>
        </p:nvSpPr>
        <p:spPr bwMode="auto">
          <a:xfrm>
            <a:off x="5867400" y="609600"/>
            <a:ext cx="2590800" cy="990600"/>
          </a:xfrm>
          <a:prstGeom prst="ellipse">
            <a:avLst/>
          </a:prstGeom>
          <a:noFill/>
          <a:ln w="38100">
            <a:solidFill>
              <a:srgbClr val="0033CC"/>
            </a:solidFill>
            <a:round/>
            <a:headEnd/>
            <a:tailEnd/>
          </a:ln>
          <a:extLst>
            <a:ext uri="{909E8E84-426E-40dd-AFC4-6F175D3DCCD1}"/>
          </a:ex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a:ln>
                <a:noFill/>
              </a:ln>
              <a:solidFill>
                <a:srgbClr val="0033CC"/>
              </a:solidFill>
              <a:effectLst/>
              <a:uLnTx/>
              <a:uFillTx/>
              <a:latin typeface="Arial" panose="020B0604020202020204" pitchFamily="34" charset="0"/>
              <a:ea typeface="MS PGothic" pitchFamily="34" charset="-128"/>
              <a:cs typeface="Arial" panose="020B0604020202020204" pitchFamily="34" charset="0"/>
            </a:endParaRPr>
          </a:p>
        </p:txBody>
      </p:sp>
      <p:sp>
        <p:nvSpPr>
          <p:cNvPr id="36874" name="Oval 10"/>
          <p:cNvSpPr>
            <a:spLocks noChangeArrowheads="1"/>
          </p:cNvSpPr>
          <p:nvPr/>
        </p:nvSpPr>
        <p:spPr bwMode="auto">
          <a:xfrm>
            <a:off x="3203575" y="2971800"/>
            <a:ext cx="2590800" cy="990600"/>
          </a:xfrm>
          <a:prstGeom prst="ellipse">
            <a:avLst/>
          </a:prstGeom>
          <a:noFill/>
          <a:ln w="38100">
            <a:solidFill>
              <a:srgbClr val="FF0000"/>
            </a:solidFill>
            <a:round/>
            <a:headEnd/>
            <a:tailEnd/>
          </a:ln>
          <a:extLst>
            <a:ext uri="{909E8E84-426E-40dd-AFC4-6F175D3DCCD1}"/>
          </a:ex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a:ln>
                <a:noFill/>
              </a:ln>
              <a:solidFill>
                <a:srgbClr val="0033CC"/>
              </a:solidFill>
              <a:effectLst/>
              <a:uLnTx/>
              <a:uFillTx/>
              <a:latin typeface="Arial" panose="020B0604020202020204" pitchFamily="34" charset="0"/>
              <a:ea typeface="MS PGothic" pitchFamily="34" charset="-128"/>
              <a:cs typeface="Arial" panose="020B0604020202020204" pitchFamily="34" charset="0"/>
            </a:endParaRPr>
          </a:p>
        </p:txBody>
      </p:sp>
      <p:sp>
        <p:nvSpPr>
          <p:cNvPr id="36878" name="Text Box 14"/>
          <p:cNvSpPr txBox="1">
            <a:spLocks noChangeArrowheads="1"/>
          </p:cNvSpPr>
          <p:nvPr/>
        </p:nvSpPr>
        <p:spPr bwMode="auto">
          <a:xfrm>
            <a:off x="71438" y="5695950"/>
            <a:ext cx="1416050" cy="400050"/>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a:ln>
                  <a:noFill/>
                </a:ln>
                <a:solidFill>
                  <a:srgbClr val="FF0000"/>
                </a:solidFill>
                <a:effectLst/>
                <a:uLnTx/>
                <a:uFillTx/>
                <a:latin typeface="Arial" panose="020B0604020202020204" pitchFamily="34" charset="0"/>
                <a:ea typeface="MS PGothic" pitchFamily="34" charset="-128"/>
                <a:cs typeface="Arial" panose="020B0604020202020204" pitchFamily="34" charset="0"/>
              </a:rPr>
              <a:t>تث 28, لا 26</a:t>
            </a:r>
            <a:endParaRPr kumimoji="0" lang="en-US" sz="2000" b="1" u="none" strike="noStrike" kern="1200" cap="none" spc="0" normalizeH="0" baseline="0" noProof="0">
              <a:ln>
                <a:noFill/>
              </a:ln>
              <a:solidFill>
                <a:srgbClr val="FF0000"/>
              </a:solidFill>
              <a:effectLst/>
              <a:uLnTx/>
              <a:uFillTx/>
              <a:latin typeface="Arial" panose="020B0604020202020204" pitchFamily="34" charset="0"/>
              <a:ea typeface="MS PGothic" pitchFamily="34" charset="-128"/>
              <a:cs typeface="Arial" panose="020B0604020202020204" pitchFamily="34" charset="0"/>
            </a:endParaRPr>
          </a:p>
        </p:txBody>
      </p:sp>
      <p:sp>
        <p:nvSpPr>
          <p:cNvPr id="36879" name="Text Box 15"/>
          <p:cNvSpPr txBox="1">
            <a:spLocks noChangeArrowheads="1"/>
          </p:cNvSpPr>
          <p:nvPr/>
        </p:nvSpPr>
        <p:spPr bwMode="auto">
          <a:xfrm>
            <a:off x="71438" y="6018213"/>
            <a:ext cx="806450" cy="400050"/>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a:ln>
                  <a:noFill/>
                </a:ln>
                <a:solidFill>
                  <a:srgbClr val="FF0000"/>
                </a:solidFill>
                <a:effectLst/>
                <a:uLnTx/>
                <a:uFillTx/>
                <a:latin typeface="Arial" panose="020B0604020202020204" pitchFamily="34" charset="0"/>
                <a:ea typeface="MS PGothic" pitchFamily="34" charset="-128"/>
                <a:cs typeface="Arial" panose="020B0604020202020204" pitchFamily="34" charset="0"/>
              </a:rPr>
              <a:t>مشروط</a:t>
            </a:r>
            <a:endParaRPr kumimoji="0" lang="en-US" sz="2000" b="1" u="none" strike="noStrike" kern="1200" cap="none" spc="0" normalizeH="0" baseline="0" noProof="0">
              <a:ln>
                <a:noFill/>
              </a:ln>
              <a:solidFill>
                <a:srgbClr val="FF0000"/>
              </a:solidFill>
              <a:effectLst/>
              <a:uLnTx/>
              <a:uFillTx/>
              <a:latin typeface="Arial" panose="020B0604020202020204" pitchFamily="34" charset="0"/>
              <a:ea typeface="MS PGothic" pitchFamily="34" charset="-128"/>
              <a:cs typeface="Arial" panose="020B0604020202020204" pitchFamily="34" charset="0"/>
            </a:endParaRPr>
          </a:p>
        </p:txBody>
      </p:sp>
      <p:sp>
        <p:nvSpPr>
          <p:cNvPr id="36880" name="Text Box 16"/>
          <p:cNvSpPr txBox="1">
            <a:spLocks noChangeArrowheads="1"/>
          </p:cNvSpPr>
          <p:nvPr/>
        </p:nvSpPr>
        <p:spPr bwMode="auto">
          <a:xfrm>
            <a:off x="71438" y="6340475"/>
            <a:ext cx="700087" cy="400050"/>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a:ln>
                  <a:noFill/>
                </a:ln>
                <a:solidFill>
                  <a:srgbClr val="FF0000"/>
                </a:solidFill>
                <a:effectLst/>
                <a:uLnTx/>
                <a:uFillTx/>
                <a:latin typeface="Arial" panose="020B0604020202020204" pitchFamily="34" charset="0"/>
                <a:ea typeface="MS PGothic" pitchFamily="34" charset="-128"/>
                <a:cs typeface="Arial" panose="020B0604020202020204" pitchFamily="34" charset="0"/>
              </a:rPr>
              <a:t>دينونة</a:t>
            </a:r>
            <a:endParaRPr kumimoji="0" lang="en-US" sz="2000" b="1" u="none" strike="noStrike" kern="1200" cap="none" spc="0" normalizeH="0" baseline="0" noProof="0">
              <a:ln>
                <a:noFill/>
              </a:ln>
              <a:solidFill>
                <a:srgbClr val="FF0000"/>
              </a:solidFill>
              <a:effectLst/>
              <a:uLnTx/>
              <a:uFillTx/>
              <a:latin typeface="Arial" panose="020B0604020202020204" pitchFamily="34" charset="0"/>
              <a:ea typeface="MS PGothic" pitchFamily="34" charset="-128"/>
              <a:cs typeface="Arial" panose="020B0604020202020204" pitchFamily="34" charset="0"/>
            </a:endParaRPr>
          </a:p>
        </p:txBody>
      </p:sp>
      <p:sp>
        <p:nvSpPr>
          <p:cNvPr id="36883" name="Text Box 19"/>
          <p:cNvSpPr txBox="1">
            <a:spLocks noChangeArrowheads="1"/>
          </p:cNvSpPr>
          <p:nvPr/>
        </p:nvSpPr>
        <p:spPr bwMode="auto">
          <a:xfrm>
            <a:off x="71438" y="5373688"/>
            <a:ext cx="1443037" cy="400050"/>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a:ln>
                  <a:noFill/>
                </a:ln>
                <a:solidFill>
                  <a:srgbClr val="FF0000"/>
                </a:solidFill>
                <a:effectLst/>
                <a:uLnTx/>
                <a:uFillTx/>
                <a:latin typeface="Arial" panose="020B0604020202020204" pitchFamily="34" charset="0"/>
                <a:ea typeface="MS PGothic" pitchFamily="34" charset="-128"/>
                <a:cs typeface="Arial" panose="020B0604020202020204" pitchFamily="34" charset="0"/>
              </a:rPr>
              <a:t>العهد الموسوي</a:t>
            </a:r>
            <a:endParaRPr kumimoji="0" lang="en-US" sz="2000" b="1" u="none" strike="noStrike" kern="1200" cap="none" spc="0" normalizeH="0" baseline="0" noProof="0">
              <a:ln>
                <a:noFill/>
              </a:ln>
              <a:solidFill>
                <a:srgbClr val="FF0000"/>
              </a:solidFill>
              <a:effectLst/>
              <a:uLnTx/>
              <a:uFillTx/>
              <a:latin typeface="Arial" panose="020B0604020202020204" pitchFamily="34" charset="0"/>
              <a:ea typeface="MS PGothic" pitchFamily="34" charset="-128"/>
              <a:cs typeface="Arial" panose="020B0604020202020204" pitchFamily="34" charset="0"/>
            </a:endParaRPr>
          </a:p>
        </p:txBody>
      </p:sp>
      <p:sp>
        <p:nvSpPr>
          <p:cNvPr id="59" name="Rectangle 58"/>
          <p:cNvSpPr/>
          <p:nvPr/>
        </p:nvSpPr>
        <p:spPr bwMode="auto">
          <a:xfrm rot="3272781">
            <a:off x="5066507" y="5742781"/>
            <a:ext cx="869950" cy="360363"/>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36871" name="Oval 7"/>
          <p:cNvSpPr>
            <a:spLocks noChangeArrowheads="1"/>
          </p:cNvSpPr>
          <p:nvPr/>
        </p:nvSpPr>
        <p:spPr bwMode="auto">
          <a:xfrm>
            <a:off x="3200400" y="5229225"/>
            <a:ext cx="2590800" cy="1128713"/>
          </a:xfrm>
          <a:prstGeom prst="ellipse">
            <a:avLst/>
          </a:prstGeom>
          <a:noFill/>
          <a:ln w="38100">
            <a:solidFill>
              <a:srgbClr val="0033CC"/>
            </a:solidFill>
            <a:round/>
            <a:headEnd/>
            <a:tailEnd/>
          </a:ln>
          <a:extLst>
            <a:ext uri="{909E8E84-426E-40dd-AFC4-6F175D3DCCD1}"/>
          </a:ex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a:ln>
                <a:noFill/>
              </a:ln>
              <a:solidFill>
                <a:srgbClr val="0033CC"/>
              </a:solidFill>
              <a:effectLst/>
              <a:uLnTx/>
              <a:uFillTx/>
              <a:latin typeface="Arial" panose="020B0604020202020204" pitchFamily="34" charset="0"/>
              <a:ea typeface="MS PGothic" pitchFamily="34" charset="-128"/>
              <a:cs typeface="Arial" panose="020B0604020202020204" pitchFamily="34" charset="0"/>
            </a:endParaRPr>
          </a:p>
        </p:txBody>
      </p:sp>
      <p:sp>
        <p:nvSpPr>
          <p:cNvPr id="56334" name="Text Box 19"/>
          <p:cNvSpPr txBox="1">
            <a:spLocks noChangeArrowheads="1"/>
          </p:cNvSpPr>
          <p:nvPr/>
        </p:nvSpPr>
        <p:spPr bwMode="auto">
          <a:xfrm>
            <a:off x="34925" y="908050"/>
            <a:ext cx="4176713" cy="1323975"/>
          </a:xfrm>
          <a:prstGeom prst="rect">
            <a:avLst/>
          </a:prstGeom>
          <a:noFill/>
          <a:ln w="9525">
            <a:noFill/>
            <a:miter lim="800000"/>
            <a:headEnd/>
            <a:tailEnd/>
          </a:ln>
        </p:spPr>
        <p:txBody>
          <a:bodyPr>
            <a:spAutoFit/>
          </a:body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600" b="1" u="none" strike="noStrike" kern="1200" cap="none" spc="0" normalizeH="0" baseline="0" noProof="0">
                <a:ln>
                  <a:noFill/>
                </a:ln>
                <a:solidFill>
                  <a:srgbClr val="0060EE"/>
                </a:solidFill>
                <a:effectLst/>
                <a:uLnTx/>
                <a:uFillTx/>
                <a:latin typeface="Arial" pitchFamily="34" charset="0"/>
                <a:ea typeface="MS PGothic" pitchFamily="34" charset="-128"/>
                <a:cs typeface="Arial" pitchFamily="34" charset="0"/>
              </a:rPr>
              <a:t>الأسفار التاريخية</a:t>
            </a:r>
            <a:br>
              <a:rPr kumimoji="0" lang="zh-CN" altLang="en-US" sz="1600" b="0" u="none" strike="noStrike" kern="1200" cap="none" spc="0" normalizeH="0" baseline="0" noProof="0">
                <a:ln>
                  <a:noFill/>
                </a:ln>
                <a:solidFill>
                  <a:srgbClr val="0060EE"/>
                </a:solidFill>
                <a:effectLst/>
                <a:uLnTx/>
                <a:uFillTx/>
                <a:latin typeface="Arial" pitchFamily="34" charset="0"/>
                <a:ea typeface="MS PGothic" pitchFamily="34" charset="-128"/>
                <a:cs typeface="Arial" pitchFamily="34" charset="0"/>
              </a:rPr>
            </a:br>
            <a:r>
              <a:rPr kumimoji="0" lang="en-US" altLang="zh-CN" sz="1600" b="0" u="none" strike="noStrike" kern="1200" cap="none" spc="0" normalizeH="0" baseline="0" noProof="0">
                <a:ln>
                  <a:noFill/>
                </a:ln>
                <a:solidFill>
                  <a:srgbClr val="0060EE"/>
                </a:solidFill>
                <a:effectLst/>
                <a:uLnTx/>
                <a:uFillTx/>
                <a:latin typeface="Arial" pitchFamily="34" charset="0"/>
                <a:ea typeface="MS PGothic" pitchFamily="34" charset="-128"/>
                <a:cs typeface="Arial" pitchFamily="34" charset="0"/>
              </a:rPr>
              <a:t>(</a:t>
            </a:r>
            <a:r>
              <a:rPr kumimoji="0" lang="ar-JO" altLang="zh-CN" sz="1600" b="0" u="none" strike="noStrike" kern="1200" cap="none" spc="0" normalizeH="0" baseline="0" noProof="0">
                <a:ln>
                  <a:noFill/>
                </a:ln>
                <a:solidFill>
                  <a:srgbClr val="0060EE"/>
                </a:solidFill>
                <a:effectLst/>
                <a:uLnTx/>
                <a:uFillTx/>
                <a:latin typeface="Arial" pitchFamily="34" charset="0"/>
                <a:ea typeface="MS PGothic" pitchFamily="34" charset="-128"/>
                <a:cs typeface="Arial" pitchFamily="34" charset="0"/>
              </a:rPr>
              <a:t>يشوع-أستير</a:t>
            </a:r>
            <a:r>
              <a:rPr kumimoji="0" lang="en-US" altLang="zh-CN" sz="1600" b="0" u="none" strike="noStrike" kern="1200" cap="none" spc="0" normalizeH="0" baseline="0" noProof="0">
                <a:ln>
                  <a:noFill/>
                </a:ln>
                <a:solidFill>
                  <a:srgbClr val="0060EE"/>
                </a:solidFill>
                <a:effectLst/>
                <a:uLnTx/>
                <a:uFillTx/>
                <a:latin typeface="Arial" pitchFamily="34" charset="0"/>
                <a:ea typeface="MS PGothic" pitchFamily="34" charset="-128"/>
                <a:cs typeface="Arial" pitchFamily="34" charset="0"/>
              </a:rPr>
              <a:t>)</a:t>
            </a:r>
          </a:p>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600" b="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مستقبلي الرسالة النبوية</a:t>
            </a:r>
            <a:endParaRPr kumimoji="0" lang="zh-CN" altLang="en-US" sz="1600" b="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600" b="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شعب العهد</a:t>
            </a:r>
            <a:endParaRPr kumimoji="0" lang="zh-CN" altLang="en-US" sz="1600" b="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p:txBody>
      </p:sp>
      <p:sp>
        <p:nvSpPr>
          <p:cNvPr id="56335" name="Text Box 20"/>
          <p:cNvSpPr txBox="1">
            <a:spLocks noChangeArrowheads="1"/>
          </p:cNvSpPr>
          <p:nvPr/>
        </p:nvSpPr>
        <p:spPr bwMode="auto">
          <a:xfrm>
            <a:off x="534988" y="3696176"/>
            <a:ext cx="2058988" cy="338554"/>
          </a:xfrm>
          <a:prstGeom prst="rect">
            <a:avLst/>
          </a:prstGeom>
          <a:noFill/>
          <a:ln w="9525">
            <a:noFill/>
            <a:miter lim="800000"/>
            <a:headEnd/>
            <a:tailEnd/>
          </a:ln>
        </p:spPr>
        <p:txBody>
          <a:bodyPr>
            <a:spAutoFit/>
          </a:body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600" b="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الشعب غير مخلص للعهد</a:t>
            </a:r>
            <a:endParaRPr kumimoji="0" lang="en-US" altLang="zh-CN" sz="1600" b="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endParaRPr>
          </a:p>
        </p:txBody>
      </p:sp>
      <p:sp>
        <p:nvSpPr>
          <p:cNvPr id="56336" name="Text Box 22"/>
          <p:cNvSpPr txBox="1">
            <a:spLocks noChangeArrowheads="1"/>
          </p:cNvSpPr>
          <p:nvPr/>
        </p:nvSpPr>
        <p:spPr bwMode="auto">
          <a:xfrm>
            <a:off x="5076825" y="908050"/>
            <a:ext cx="4156075" cy="1314450"/>
          </a:xfrm>
          <a:prstGeom prst="rect">
            <a:avLst/>
          </a:prstGeom>
          <a:noFill/>
          <a:ln w="9525">
            <a:noFill/>
            <a:miter lim="800000"/>
            <a:headEnd/>
            <a:tailEnd/>
          </a:ln>
        </p:spPr>
        <p:txBody>
          <a:bodyPr>
            <a:spAutoFit/>
          </a:body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600" b="1" u="none" strike="noStrike" kern="1200" cap="none" spc="0" normalizeH="0" baseline="0" noProof="0">
                <a:ln>
                  <a:noFill/>
                </a:ln>
                <a:solidFill>
                  <a:srgbClr val="0060EE"/>
                </a:solidFill>
                <a:effectLst/>
                <a:uLnTx/>
                <a:uFillTx/>
                <a:latin typeface="Arial" pitchFamily="34" charset="0"/>
                <a:ea typeface="MS PGothic" pitchFamily="34" charset="-128"/>
                <a:cs typeface="Arial" pitchFamily="34" charset="0"/>
              </a:rPr>
              <a:t>الأسفار الشعرية</a:t>
            </a:r>
            <a:br>
              <a:rPr kumimoji="0" lang="zh-CN" altLang="en-US" sz="1600" b="0" u="none" strike="noStrike" kern="1200" cap="none" spc="0" normalizeH="0" baseline="0" noProof="0">
                <a:ln>
                  <a:noFill/>
                </a:ln>
                <a:solidFill>
                  <a:srgbClr val="0060EE"/>
                </a:solidFill>
                <a:effectLst/>
                <a:uLnTx/>
                <a:uFillTx/>
                <a:latin typeface="Arial" pitchFamily="34" charset="0"/>
                <a:ea typeface="MS PGothic" pitchFamily="34" charset="-128"/>
                <a:cs typeface="Arial" pitchFamily="34" charset="0"/>
              </a:rPr>
            </a:br>
            <a:r>
              <a:rPr kumimoji="0" lang="en-US" altLang="zh-CN" sz="1600" b="0" u="none" strike="noStrike" kern="1200" cap="none" spc="0" normalizeH="0" baseline="0" noProof="0">
                <a:ln>
                  <a:noFill/>
                </a:ln>
                <a:solidFill>
                  <a:srgbClr val="0060EE"/>
                </a:solidFill>
                <a:effectLst/>
                <a:uLnTx/>
                <a:uFillTx/>
                <a:latin typeface="Arial" pitchFamily="34" charset="0"/>
                <a:ea typeface="MS PGothic" pitchFamily="34" charset="-128"/>
                <a:cs typeface="Arial" pitchFamily="34" charset="0"/>
              </a:rPr>
              <a:t>(</a:t>
            </a:r>
            <a:r>
              <a:rPr kumimoji="0" lang="ar-JO" altLang="zh-CN" sz="1600" b="0" u="none" strike="noStrike" kern="1200" cap="none" spc="0" normalizeH="0" baseline="0" noProof="0">
                <a:ln>
                  <a:noFill/>
                </a:ln>
                <a:solidFill>
                  <a:srgbClr val="0060EE"/>
                </a:solidFill>
                <a:effectLst/>
                <a:uLnTx/>
                <a:uFillTx/>
                <a:latin typeface="Arial" pitchFamily="34" charset="0"/>
                <a:ea typeface="MS PGothic" pitchFamily="34" charset="-128"/>
                <a:cs typeface="Arial" pitchFamily="34" charset="0"/>
              </a:rPr>
              <a:t>أيوب-نشيد الأنشاد</a:t>
            </a:r>
            <a:r>
              <a:rPr kumimoji="0" lang="en-US" altLang="zh-CN" sz="1600" b="0" u="none" strike="noStrike" kern="1200" cap="none" spc="0" normalizeH="0" baseline="0" noProof="0">
                <a:ln>
                  <a:noFill/>
                </a:ln>
                <a:solidFill>
                  <a:srgbClr val="0060EE"/>
                </a:solidFill>
                <a:effectLst/>
                <a:uLnTx/>
                <a:uFillTx/>
                <a:latin typeface="Arial" pitchFamily="34" charset="0"/>
                <a:ea typeface="MS PGothic" pitchFamily="34" charset="-128"/>
                <a:cs typeface="Arial" pitchFamily="34" charset="0"/>
              </a:rPr>
              <a:t>)</a:t>
            </a:r>
            <a:r>
              <a:rPr kumimoji="0" lang="en-US" altLang="zh-CN" sz="1600" b="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 </a:t>
            </a:r>
          </a:p>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600" b="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هدف الرسالة النبوية</a:t>
            </a:r>
            <a:endParaRPr kumimoji="0" lang="zh-CN" altLang="en-US" sz="1600" b="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600" b="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سلوك العهد</a:t>
            </a:r>
            <a:endParaRPr kumimoji="0" lang="zh-CN" altLang="en-US" sz="1600" b="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p:txBody>
      </p:sp>
      <p:sp>
        <p:nvSpPr>
          <p:cNvPr id="56337" name="Text Box 23"/>
          <p:cNvSpPr txBox="1">
            <a:spLocks noChangeArrowheads="1"/>
          </p:cNvSpPr>
          <p:nvPr/>
        </p:nvSpPr>
        <p:spPr bwMode="auto">
          <a:xfrm>
            <a:off x="3109913" y="3071813"/>
            <a:ext cx="2844800" cy="954087"/>
          </a:xfrm>
          <a:prstGeom prst="rect">
            <a:avLst/>
          </a:prstGeom>
          <a:noFill/>
          <a:ln w="9525">
            <a:noFill/>
            <a:miter lim="800000"/>
            <a:headEnd/>
            <a:tailEnd/>
          </a:ln>
        </p:spPr>
        <p:txBody>
          <a:bodyPr>
            <a:spAutoFit/>
          </a:body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600" b="1" u="none" strike="noStrike" kern="1200" cap="none" spc="0" normalizeH="0" baseline="0" noProof="0">
                <a:ln>
                  <a:noFill/>
                </a:ln>
                <a:solidFill>
                  <a:srgbClr val="DF2803"/>
                </a:solidFill>
                <a:effectLst/>
                <a:uLnTx/>
                <a:uFillTx/>
                <a:latin typeface="Arial" pitchFamily="34" charset="0"/>
                <a:ea typeface="MS PGothic" pitchFamily="34" charset="-128"/>
                <a:cs typeface="Arial" pitchFamily="34" charset="0"/>
              </a:rPr>
              <a:t>الأسفار النبوية</a:t>
            </a:r>
            <a:br>
              <a:rPr kumimoji="0" lang="zh-CN" altLang="en-US" sz="1600" b="1" u="none" strike="noStrike" kern="1200" cap="none" spc="0" normalizeH="0" baseline="0" noProof="0">
                <a:ln>
                  <a:noFill/>
                </a:ln>
                <a:solidFill>
                  <a:srgbClr val="DF2803"/>
                </a:solidFill>
                <a:effectLst/>
                <a:uLnTx/>
                <a:uFillTx/>
                <a:latin typeface="Arial" pitchFamily="34" charset="0"/>
                <a:ea typeface="MS PGothic" pitchFamily="34" charset="-128"/>
                <a:cs typeface="Arial" pitchFamily="34" charset="0"/>
              </a:rPr>
            </a:br>
            <a:r>
              <a:rPr kumimoji="0" lang="en-US" altLang="zh-CN" sz="1600" b="0" u="none" strike="noStrike" kern="1200" cap="none" spc="0" normalizeH="0" baseline="0" noProof="0">
                <a:ln>
                  <a:noFill/>
                </a:ln>
                <a:solidFill>
                  <a:srgbClr val="DF2803"/>
                </a:solidFill>
                <a:effectLst/>
                <a:uLnTx/>
                <a:uFillTx/>
                <a:latin typeface="Arial" pitchFamily="34" charset="0"/>
                <a:ea typeface="MS PGothic" pitchFamily="34" charset="-128"/>
                <a:cs typeface="Arial" pitchFamily="34" charset="0"/>
              </a:rPr>
              <a:t>(</a:t>
            </a:r>
            <a:r>
              <a:rPr kumimoji="0" lang="ar-JO" altLang="zh-CN" sz="1600" b="0" u="none" strike="noStrike" kern="1200" cap="none" spc="0" normalizeH="0" baseline="0" noProof="0">
                <a:ln>
                  <a:noFill/>
                </a:ln>
                <a:solidFill>
                  <a:srgbClr val="DF2803"/>
                </a:solidFill>
                <a:effectLst/>
                <a:uLnTx/>
                <a:uFillTx/>
                <a:latin typeface="Arial" pitchFamily="34" charset="0"/>
                <a:ea typeface="MS PGothic" pitchFamily="34" charset="-128"/>
                <a:cs typeface="Arial" pitchFamily="34" charset="0"/>
              </a:rPr>
              <a:t>أشعياء-ملاخي</a:t>
            </a:r>
            <a:r>
              <a:rPr kumimoji="0" lang="en-US" altLang="zh-CN" sz="1600" b="0" u="none" strike="noStrike" kern="1200" cap="none" spc="0" normalizeH="0" baseline="0" noProof="0">
                <a:ln>
                  <a:noFill/>
                </a:ln>
                <a:solidFill>
                  <a:srgbClr val="DF2803"/>
                </a:solidFill>
                <a:effectLst/>
                <a:uLnTx/>
                <a:uFillTx/>
                <a:latin typeface="Arial" pitchFamily="34" charset="0"/>
                <a:ea typeface="MS PGothic" pitchFamily="34" charset="-128"/>
                <a:cs typeface="Arial" pitchFamily="34" charset="0"/>
              </a:rPr>
              <a:t>)</a:t>
            </a:r>
          </a:p>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600" b="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وعاظ العهد </a:t>
            </a:r>
            <a:endParaRPr kumimoji="0" lang="zh-CN" altLang="en-US" sz="1600" b="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p:txBody>
      </p:sp>
      <p:sp>
        <p:nvSpPr>
          <p:cNvPr id="56338" name="Text Box 24"/>
          <p:cNvSpPr txBox="1">
            <a:spLocks noChangeArrowheads="1"/>
          </p:cNvSpPr>
          <p:nvPr/>
        </p:nvSpPr>
        <p:spPr bwMode="auto">
          <a:xfrm>
            <a:off x="2563813" y="5409387"/>
            <a:ext cx="4113213" cy="1323975"/>
          </a:xfrm>
          <a:prstGeom prst="rect">
            <a:avLst/>
          </a:prstGeom>
          <a:noFill/>
          <a:ln w="9525">
            <a:noFill/>
            <a:miter lim="800000"/>
            <a:headEnd/>
            <a:tailEnd/>
          </a:ln>
        </p:spPr>
        <p:txBody>
          <a:bodyPr>
            <a:spAutoFit/>
          </a:body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600" b="1" u="none" strike="noStrike" kern="1200" cap="none" spc="0" normalizeH="0" baseline="0" noProof="0" dirty="0">
                <a:ln>
                  <a:noFill/>
                </a:ln>
                <a:solidFill>
                  <a:srgbClr val="0060EE"/>
                </a:solidFill>
                <a:effectLst/>
                <a:uLnTx/>
                <a:uFillTx/>
                <a:latin typeface="Arial" pitchFamily="34" charset="0"/>
                <a:ea typeface="MS PGothic" pitchFamily="34" charset="-128"/>
                <a:cs typeface="Arial" pitchFamily="34" charset="0"/>
              </a:rPr>
              <a:t>أسفار موسى الخمسة</a:t>
            </a:r>
            <a:br>
              <a:rPr kumimoji="0" lang="zh-CN" altLang="en-US" sz="1600" b="0" u="none" strike="noStrike" kern="1200" cap="none" spc="0" normalizeH="0" baseline="0" noProof="0" dirty="0">
                <a:ln>
                  <a:noFill/>
                </a:ln>
                <a:solidFill>
                  <a:srgbClr val="0060EE"/>
                </a:solidFill>
                <a:effectLst/>
                <a:uLnTx/>
                <a:uFillTx/>
                <a:latin typeface="Arial" pitchFamily="34" charset="0"/>
                <a:ea typeface="MS PGothic" pitchFamily="34" charset="-128"/>
                <a:cs typeface="Arial" pitchFamily="34" charset="0"/>
              </a:rPr>
            </a:br>
            <a:r>
              <a:rPr kumimoji="0" lang="en-US" altLang="zh-CN" sz="1600" b="0" u="none" strike="noStrike" kern="1200" cap="none" spc="0" normalizeH="0" baseline="0" noProof="0" dirty="0">
                <a:ln>
                  <a:noFill/>
                </a:ln>
                <a:solidFill>
                  <a:srgbClr val="0060EE"/>
                </a:solidFill>
                <a:effectLst/>
                <a:uLnTx/>
                <a:uFillTx/>
                <a:latin typeface="Arial" pitchFamily="34" charset="0"/>
                <a:ea typeface="MS PGothic" pitchFamily="34" charset="-128"/>
                <a:cs typeface="Arial" pitchFamily="34" charset="0"/>
              </a:rPr>
              <a:t>(</a:t>
            </a:r>
            <a:r>
              <a:rPr kumimoji="0" lang="ar-JO" altLang="zh-CN" sz="1600" b="0" u="none" strike="noStrike" kern="1200" cap="none" spc="0" normalizeH="0" baseline="0" noProof="0" dirty="0">
                <a:ln>
                  <a:noFill/>
                </a:ln>
                <a:solidFill>
                  <a:srgbClr val="0060EE"/>
                </a:solidFill>
                <a:effectLst/>
                <a:uLnTx/>
                <a:uFillTx/>
                <a:latin typeface="Arial" pitchFamily="34" charset="0"/>
                <a:ea typeface="MS PGothic" pitchFamily="34" charset="-128"/>
                <a:cs typeface="Arial" pitchFamily="34" charset="0"/>
              </a:rPr>
              <a:t>تكوين-تثنية</a:t>
            </a:r>
            <a:r>
              <a:rPr kumimoji="0" lang="en-US" altLang="zh-CN" sz="1600" b="0" u="none" strike="noStrike" kern="1200" cap="none" spc="0" normalizeH="0" baseline="0" noProof="0" dirty="0">
                <a:ln>
                  <a:noFill/>
                </a:ln>
                <a:solidFill>
                  <a:srgbClr val="0060EE"/>
                </a:solidFill>
                <a:effectLst/>
                <a:uLnTx/>
                <a:uFillTx/>
                <a:latin typeface="Arial" pitchFamily="34" charset="0"/>
                <a:ea typeface="MS PGothic" pitchFamily="34" charset="-128"/>
                <a:cs typeface="Arial" pitchFamily="34" charset="0"/>
              </a:rPr>
              <a:t>)</a:t>
            </a:r>
          </a:p>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600" b="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أساس الرسالة النبوية</a:t>
            </a:r>
            <a:endParaRPr kumimoji="0" lang="zh-CN" altLang="en-US" sz="1600" b="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600" b="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علاقة العهد : إسرائيل و الله</a:t>
            </a:r>
            <a:endParaRPr kumimoji="0" lang="zh-CN" altLang="en-US" sz="1600" b="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endParaRPr>
          </a:p>
        </p:txBody>
      </p:sp>
      <p:sp>
        <p:nvSpPr>
          <p:cNvPr id="56339" name="Text Box 26"/>
          <p:cNvSpPr txBox="1">
            <a:spLocks noChangeArrowheads="1"/>
          </p:cNvSpPr>
          <p:nvPr/>
        </p:nvSpPr>
        <p:spPr bwMode="auto">
          <a:xfrm>
            <a:off x="2724063" y="2390838"/>
            <a:ext cx="863600" cy="738187"/>
          </a:xfrm>
          <a:prstGeom prst="rect">
            <a:avLst/>
          </a:prstGeom>
          <a:noFill/>
          <a:ln w="9525">
            <a:noFill/>
            <a:miter lim="800000"/>
            <a:headEnd/>
            <a:tailEnd/>
          </a:ln>
        </p:spPr>
        <p:txBody>
          <a:bodyPr>
            <a:spAutoFit/>
          </a:body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400" b="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إلى من كانوا يهدفون</a:t>
            </a:r>
            <a:endParaRPr kumimoji="0" lang="zh-CN" altLang="en-US" sz="1400" b="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endParaRPr>
          </a:p>
        </p:txBody>
      </p:sp>
      <p:sp>
        <p:nvSpPr>
          <p:cNvPr id="56340" name="Text Box 27"/>
          <p:cNvSpPr txBox="1">
            <a:spLocks noChangeArrowheads="1"/>
          </p:cNvSpPr>
          <p:nvPr/>
        </p:nvSpPr>
        <p:spPr bwMode="auto">
          <a:xfrm>
            <a:off x="5581401" y="2400300"/>
            <a:ext cx="893763" cy="523875"/>
          </a:xfrm>
          <a:prstGeom prst="rect">
            <a:avLst/>
          </a:prstGeom>
          <a:noFill/>
          <a:ln w="9525">
            <a:noFill/>
            <a:miter lim="800000"/>
            <a:headEnd/>
            <a:tailEnd/>
          </a:ln>
        </p:spPr>
        <p:txBody>
          <a:bodyPr>
            <a:spAutoFit/>
          </a:body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400" b="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إلى ماذا كانوا يهدفون</a:t>
            </a:r>
            <a:endParaRPr kumimoji="0" lang="zh-CN" altLang="en-US" sz="1400" b="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endParaRPr>
          </a:p>
        </p:txBody>
      </p:sp>
      <p:sp>
        <p:nvSpPr>
          <p:cNvPr id="56341" name="Text Box 25"/>
          <p:cNvSpPr txBox="1">
            <a:spLocks noChangeArrowheads="1"/>
          </p:cNvSpPr>
          <p:nvPr/>
        </p:nvSpPr>
        <p:spPr bwMode="auto">
          <a:xfrm>
            <a:off x="6704012" y="3698442"/>
            <a:ext cx="2260600" cy="338554"/>
          </a:xfrm>
          <a:prstGeom prst="rect">
            <a:avLst/>
          </a:prstGeom>
          <a:noFill/>
          <a:ln w="9525">
            <a:noFill/>
            <a:miter lim="800000"/>
            <a:headEnd/>
            <a:tailEnd/>
          </a:ln>
        </p:spPr>
        <p:txBody>
          <a:bodyPr>
            <a:spAutoFit/>
          </a:body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600" b="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لم يتأثر السلوك بالعهد </a:t>
            </a:r>
            <a:endParaRPr kumimoji="0" lang="zh-CN" altLang="en-US" sz="1600" b="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endParaRPr>
          </a:p>
        </p:txBody>
      </p:sp>
      <p:sp>
        <p:nvSpPr>
          <p:cNvPr id="56346" name="Text Box 17"/>
          <p:cNvSpPr txBox="1">
            <a:spLocks noChangeArrowheads="1"/>
          </p:cNvSpPr>
          <p:nvPr/>
        </p:nvSpPr>
        <p:spPr bwMode="auto">
          <a:xfrm>
            <a:off x="8458200" y="0"/>
            <a:ext cx="762000" cy="1016000"/>
          </a:xfrm>
          <a:prstGeom prst="rect">
            <a:avLst/>
          </a:prstGeom>
          <a:solidFill>
            <a:schemeClr val="bg1"/>
          </a:solidFill>
          <a:ln w="9525">
            <a:noFill/>
            <a:miter lim="800000"/>
            <a:headEnd/>
            <a:tailEnd/>
          </a:ln>
        </p:spPr>
        <p:txBody>
          <a:bodyPr>
            <a:spAutoFit/>
          </a:body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ar-JO" sz="2400" b="1"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50ب</a:t>
            </a:r>
          </a:p>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ar-JO" sz="2400" b="1"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440</a:t>
            </a:r>
            <a:endParaRPr kumimoji="0" lang="en-US" sz="2400" b="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p:txBody>
      </p:sp>
      <p:sp>
        <p:nvSpPr>
          <p:cNvPr id="53" name="Text Box 13"/>
          <p:cNvSpPr txBox="1">
            <a:spLocks noChangeArrowheads="1"/>
          </p:cNvSpPr>
          <p:nvPr/>
        </p:nvSpPr>
        <p:spPr bwMode="auto">
          <a:xfrm>
            <a:off x="6800850" y="4581525"/>
            <a:ext cx="2200275" cy="461963"/>
          </a:xfrm>
          <a:prstGeom prst="rect">
            <a:avLst/>
          </a:prstGeom>
          <a:noFill/>
          <a:ln w="9525">
            <a:noFill/>
            <a:miter lim="800000"/>
            <a:headEnd/>
            <a:tailEnd/>
          </a:ln>
        </p:spPr>
        <p:txBody>
          <a:bodyPr>
            <a:spAutoFit/>
          </a:bodyPr>
          <a:lstStyle/>
          <a:p>
            <a:pPr marL="0" marR="0" lvl="0" indent="0" defTabSz="4572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33CC"/>
                </a:solidFill>
                <a:effectLst/>
                <a:uLnTx/>
                <a:uFillTx/>
                <a:latin typeface="Arial" panose="020B0604020202020204" pitchFamily="34" charset="0"/>
                <a:ea typeface="MS PGothic" pitchFamily="34" charset="-128"/>
                <a:cs typeface="Arial" panose="020B0604020202020204" pitchFamily="34" charset="0"/>
              </a:rPr>
              <a:t>التنبؤ</a:t>
            </a:r>
            <a:endParaRPr kumimoji="0" lang="en-US" sz="2400" b="1" u="none" strike="noStrike" kern="1200" cap="none" spc="0" normalizeH="0" baseline="0" noProof="0" dirty="0">
              <a:ln>
                <a:noFill/>
              </a:ln>
              <a:solidFill>
                <a:srgbClr val="0033CC"/>
              </a:solidFill>
              <a:effectLst/>
              <a:uLnTx/>
              <a:uFillTx/>
              <a:latin typeface="Arial" panose="020B0604020202020204" pitchFamily="34" charset="0"/>
              <a:ea typeface="MS PGothic" pitchFamily="34" charset="-128"/>
              <a:cs typeface="Arial" panose="020B0604020202020204" pitchFamily="34" charset="0"/>
            </a:endParaRPr>
          </a:p>
        </p:txBody>
      </p:sp>
      <p:sp>
        <p:nvSpPr>
          <p:cNvPr id="54" name="Text Box 16"/>
          <p:cNvSpPr txBox="1">
            <a:spLocks noChangeArrowheads="1"/>
          </p:cNvSpPr>
          <p:nvPr/>
        </p:nvSpPr>
        <p:spPr bwMode="auto">
          <a:xfrm>
            <a:off x="71438" y="4581525"/>
            <a:ext cx="2428875" cy="461963"/>
          </a:xfrm>
          <a:prstGeom prst="rect">
            <a:avLst/>
          </a:prstGeom>
          <a:noFill/>
          <a:ln w="9525">
            <a:noFill/>
            <a:miter lim="800000"/>
            <a:headEnd/>
            <a:tailEnd/>
          </a:ln>
        </p:spPr>
        <p:txBody>
          <a:bodyPr>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0000"/>
                </a:solidFill>
                <a:effectLst/>
                <a:uLnTx/>
                <a:uFillTx/>
                <a:latin typeface="Arial" panose="020B0604020202020204" pitchFamily="34" charset="0"/>
                <a:ea typeface="MS PGothic" pitchFamily="34" charset="-128"/>
                <a:cs typeface="Arial" panose="020B0604020202020204" pitchFamily="34" charset="0"/>
              </a:rPr>
              <a:t>الإعلان</a:t>
            </a:r>
            <a:endParaRPr kumimoji="0" lang="en-US" sz="2400" b="1" u="none" strike="noStrike" kern="1200" cap="none" spc="0" normalizeH="0" baseline="0" noProof="0" dirty="0">
              <a:ln>
                <a:noFill/>
              </a:ln>
              <a:solidFill>
                <a:srgbClr val="FF0000"/>
              </a:solidFill>
              <a:effectLst/>
              <a:uLnTx/>
              <a:uFillTx/>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825186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blinds(horizontal)">
                                      <p:cBhvr>
                                        <p:cTn id="7" dur="500"/>
                                        <p:tgtEl>
                                          <p:spTgt spid="3687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688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687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687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688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6872"/>
                                        </p:tgtEl>
                                        <p:attrNameLst>
                                          <p:attrName>style.visibility</p:attrName>
                                        </p:attrNameLst>
                                      </p:cBhvr>
                                      <p:to>
                                        <p:strVal val="visible"/>
                                      </p:to>
                                    </p:set>
                                    <p:animEffect transition="in" filter="blinds(horizontal)">
                                      <p:cBhvr>
                                        <p:cTn id="28" dur="500"/>
                                        <p:tgtEl>
                                          <p:spTgt spid="3687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6873"/>
                                        </p:tgtEl>
                                        <p:attrNameLst>
                                          <p:attrName>style.visibility</p:attrName>
                                        </p:attrNameLst>
                                      </p:cBhvr>
                                      <p:to>
                                        <p:strVal val="visible"/>
                                      </p:to>
                                    </p:set>
                                    <p:animEffect transition="in" filter="blinds(horizontal)">
                                      <p:cBhvr>
                                        <p:cTn id="33" dur="500"/>
                                        <p:tgtEl>
                                          <p:spTgt spid="36873"/>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6874"/>
                                        </p:tgtEl>
                                        <p:attrNameLst>
                                          <p:attrName>style.visibility</p:attrName>
                                        </p:attrNameLst>
                                      </p:cBhvr>
                                      <p:to>
                                        <p:strVal val="visible"/>
                                      </p:to>
                                    </p:set>
                                    <p:animEffect transition="in" filter="blinds(horizontal)">
                                      <p:cBhvr>
                                        <p:cTn id="38" dur="500"/>
                                        <p:tgtEl>
                                          <p:spTgt spid="3687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5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animBg="1"/>
      <p:bldP spid="36873" grpId="0" animBg="1"/>
      <p:bldP spid="36874" grpId="0" animBg="1"/>
      <p:bldP spid="36878" grpId="0"/>
      <p:bldP spid="36879" grpId="0"/>
      <p:bldP spid="36880" grpId="0"/>
      <p:bldP spid="36883" grpId="0"/>
      <p:bldP spid="36871" grpId="0" animBg="1"/>
      <p:bldP spid="53" grpId="0" autoUpdateAnimBg="0"/>
      <p:bldP spid="5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09800" y="304800"/>
            <a:ext cx="451485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86" name="Rectangle 2"/>
          <p:cNvSpPr>
            <a:spLocks noGrp="1" noChangeArrowheads="1"/>
          </p:cNvSpPr>
          <p:nvPr>
            <p:ph type="ctrTitle"/>
          </p:nvPr>
        </p:nvSpPr>
        <p:spPr>
          <a:xfrm>
            <a:off x="685800" y="5556260"/>
            <a:ext cx="7772400" cy="754053"/>
          </a:xfrm>
        </p:spPr>
        <p:txBody>
          <a:bodyPr/>
          <a:lstStyle/>
          <a:p>
            <a:pPr eaLnBrk="1" hangingPunct="1"/>
            <a:r>
              <a:rPr lang="ar-JO" dirty="0">
                <a:latin typeface="Comic Sans MS" charset="0"/>
              </a:rPr>
              <a:t>قيام الخدمة النبوية</a:t>
            </a:r>
            <a:endParaRPr lang="en-US" dirty="0">
              <a:latin typeface="Comic Sans MS" charset="0"/>
            </a:endParaRPr>
          </a:p>
        </p:txBody>
      </p:sp>
      <p:sp>
        <p:nvSpPr>
          <p:cNvPr id="41987" name="Rectangle 8"/>
          <p:cNvSpPr>
            <a:spLocks noChangeArrowheads="1"/>
          </p:cNvSpPr>
          <p:nvPr/>
        </p:nvSpPr>
        <p:spPr bwMode="auto">
          <a:xfrm>
            <a:off x="2438400" y="1295400"/>
            <a:ext cx="914400" cy="762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427538" y="0"/>
            <a:ext cx="4716462" cy="6858000"/>
          </a:xfrm>
          <a:prstGeom prst="rect">
            <a:avLst/>
          </a:prstGeom>
          <a:solidFill>
            <a:schemeClr val="tx1"/>
          </a:solidFill>
          <a:ln>
            <a:noFill/>
          </a:ln>
          <a:extLst>
            <a:ext uri="{91240B29-F687-4f45-9708-019B960494DF}">
              <a14:hiddenLine xmlns:a14="http://schemas.microsoft.com/office/drawing/2010/main" xmlns="" w="12700" cap="sq">
                <a:solidFill>
                  <a:srgbClr val="000000"/>
                </a:solidFill>
                <a:round/>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37922" name="Title 1"/>
          <p:cNvSpPr>
            <a:spLocks noGrp="1"/>
          </p:cNvSpPr>
          <p:nvPr>
            <p:ph type="title"/>
          </p:nvPr>
        </p:nvSpPr>
        <p:spPr>
          <a:xfrm>
            <a:off x="3131840" y="115888"/>
            <a:ext cx="5832648" cy="792162"/>
          </a:xfrm>
        </p:spPr>
        <p:txBody>
          <a:bodyPr/>
          <a:lstStyle/>
          <a:p>
            <a:pPr algn="l"/>
            <a:r>
              <a:rPr lang="ar-JO" sz="3600" b="1" dirty="0">
                <a:solidFill>
                  <a:schemeClr val="bg1"/>
                </a:solidFill>
                <a:latin typeface="Arial" panose="020B0604020202020204" pitchFamily="34" charset="0"/>
                <a:ea typeface="ＭＳ Ｐゴシック" charset="0"/>
                <a:cs typeface="Arial" panose="020B0604020202020204" pitchFamily="34" charset="0"/>
              </a:rPr>
              <a:t>اللعنات و </a:t>
            </a:r>
            <a:r>
              <a:rPr lang="ar-JO" sz="3600" b="1" dirty="0">
                <a:solidFill>
                  <a:srgbClr val="000090"/>
                </a:solidFill>
                <a:latin typeface="Arial" panose="020B0604020202020204" pitchFamily="34" charset="0"/>
                <a:ea typeface="ＭＳ Ｐゴシック" charset="0"/>
                <a:cs typeface="Arial" panose="020B0604020202020204" pitchFamily="34" charset="0"/>
              </a:rPr>
              <a:t>البركات</a:t>
            </a:r>
            <a:endParaRPr lang="en-US" sz="36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4" name="Title 1"/>
          <p:cNvSpPr txBox="1">
            <a:spLocks/>
          </p:cNvSpPr>
          <p:nvPr/>
        </p:nvSpPr>
        <p:spPr bwMode="auto">
          <a:xfrm>
            <a:off x="34925" y="1196975"/>
            <a:ext cx="4392613"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90"/>
                </a:solidFill>
                <a:effectLst/>
                <a:uLnTx/>
                <a:uFillTx/>
                <a:latin typeface="Arial" charset="0"/>
                <a:ea typeface="ＭＳ Ｐゴシック" charset="0"/>
                <a:cs typeface="Arial" charset="0"/>
              </a:rPr>
              <a:t>ستتبارك مدنك</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90"/>
                </a:solidFill>
                <a:effectLst/>
                <a:uLnTx/>
                <a:uFillTx/>
                <a:latin typeface="Arial" charset="0"/>
                <a:ea typeface="ＭＳ Ｐゴシック" charset="0"/>
                <a:cs typeface="Arial" charset="0"/>
              </a:rPr>
              <a:t>وحقولك (3)</a:t>
            </a:r>
            <a:endParaRPr kumimoji="0" lang="en-US" sz="2000" b="1" i="0" u="none" strike="noStrike" kern="1200" cap="none" spc="0" normalizeH="0" baseline="0" noProof="0" dirty="0">
              <a:ln>
                <a:noFill/>
              </a:ln>
              <a:solidFill>
                <a:srgbClr val="000090"/>
              </a:solidFill>
              <a:effectLst/>
              <a:uLnTx/>
              <a:uFillTx/>
              <a:latin typeface="Arial" charset="0"/>
              <a:ea typeface="ＭＳ Ｐゴシック" charset="0"/>
              <a:cs typeface="Arial" charset="0"/>
            </a:endParaRPr>
          </a:p>
        </p:txBody>
      </p:sp>
      <p:sp>
        <p:nvSpPr>
          <p:cNvPr id="5" name="Title 1"/>
          <p:cNvSpPr txBox="1">
            <a:spLocks/>
          </p:cNvSpPr>
          <p:nvPr/>
        </p:nvSpPr>
        <p:spPr bwMode="auto">
          <a:xfrm>
            <a:off x="34925" y="2074863"/>
            <a:ext cx="4392613"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90"/>
                </a:solidFill>
                <a:effectLst/>
                <a:uLnTx/>
                <a:uFillTx/>
                <a:latin typeface="Arial" charset="0"/>
                <a:ea typeface="ＭＳ Ｐゴシック" charset="0"/>
                <a:cs typeface="Arial" charset="0"/>
              </a:rPr>
              <a:t>سيتبارك أبنائك</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90"/>
                </a:solidFill>
                <a:effectLst/>
                <a:uLnTx/>
                <a:uFillTx/>
                <a:latin typeface="Arial" charset="0"/>
                <a:ea typeface="ＭＳ Ｐゴシック" charset="0"/>
                <a:cs typeface="Arial" charset="0"/>
              </a:rPr>
              <a:t>ومحاصيلك (4)</a:t>
            </a:r>
            <a:endParaRPr kumimoji="0" lang="en-US" sz="2000" b="1" i="0" u="none" strike="noStrike" kern="1200" cap="none" spc="0" normalizeH="0" baseline="0" noProof="0" dirty="0">
              <a:ln>
                <a:noFill/>
              </a:ln>
              <a:solidFill>
                <a:srgbClr val="000090"/>
              </a:solidFill>
              <a:effectLst/>
              <a:uLnTx/>
              <a:uFillTx/>
              <a:latin typeface="Arial" charset="0"/>
              <a:ea typeface="ＭＳ Ｐゴシック" charset="0"/>
              <a:cs typeface="Arial" charset="0"/>
            </a:endParaRPr>
          </a:p>
        </p:txBody>
      </p:sp>
      <p:sp>
        <p:nvSpPr>
          <p:cNvPr id="6" name="Title 1"/>
          <p:cNvSpPr txBox="1">
            <a:spLocks/>
          </p:cNvSpPr>
          <p:nvPr/>
        </p:nvSpPr>
        <p:spPr bwMode="auto">
          <a:xfrm>
            <a:off x="34925" y="2954338"/>
            <a:ext cx="4392613" cy="719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90"/>
                </a:solidFill>
                <a:effectLst/>
                <a:uLnTx/>
                <a:uFillTx/>
                <a:latin typeface="Arial" charset="0"/>
                <a:ea typeface="ＭＳ Ｐゴシック" charset="0"/>
                <a:cs typeface="Arial" charset="0"/>
              </a:rPr>
              <a:t>ستتبارك سلتك</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90"/>
                </a:solidFill>
                <a:effectLst/>
                <a:uLnTx/>
                <a:uFillTx/>
                <a:latin typeface="Arial" charset="0"/>
                <a:ea typeface="ＭＳ Ｐゴシック" charset="0"/>
                <a:cs typeface="Arial" charset="0"/>
              </a:rPr>
              <a:t>ومعجنك (5)</a:t>
            </a:r>
            <a:endParaRPr kumimoji="0" lang="en-US" sz="2000" b="1" i="0" u="none" strike="noStrike" kern="1200" cap="none" spc="0" normalizeH="0" baseline="0" noProof="0" dirty="0">
              <a:ln>
                <a:noFill/>
              </a:ln>
              <a:solidFill>
                <a:srgbClr val="000090"/>
              </a:solidFill>
              <a:effectLst/>
              <a:uLnTx/>
              <a:uFillTx/>
              <a:latin typeface="Arial" charset="0"/>
              <a:ea typeface="ＭＳ Ｐゴシック" charset="0"/>
              <a:cs typeface="Arial" charset="0"/>
            </a:endParaRPr>
          </a:p>
        </p:txBody>
      </p:sp>
      <p:sp>
        <p:nvSpPr>
          <p:cNvPr id="7" name="Title 1"/>
          <p:cNvSpPr txBox="1">
            <a:spLocks/>
          </p:cNvSpPr>
          <p:nvPr/>
        </p:nvSpPr>
        <p:spPr bwMode="auto">
          <a:xfrm>
            <a:off x="34925" y="3832225"/>
            <a:ext cx="4392613"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90"/>
                </a:solidFill>
                <a:effectLst/>
                <a:uLnTx/>
                <a:uFillTx/>
                <a:latin typeface="Arial" charset="0"/>
                <a:ea typeface="ＭＳ Ｐゴシック" charset="0"/>
                <a:cs typeface="Arial" charset="0"/>
              </a:rPr>
              <a:t>ستتبارك أينما ذهبت،</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90"/>
                </a:solidFill>
                <a:effectLst/>
                <a:uLnTx/>
                <a:uFillTx/>
                <a:latin typeface="Arial" charset="0"/>
                <a:ea typeface="ＭＳ Ｐゴシック" charset="0"/>
                <a:cs typeface="Arial" charset="0"/>
              </a:rPr>
              <a:t>ومهما فعلت (6)</a:t>
            </a:r>
          </a:p>
        </p:txBody>
      </p:sp>
      <p:sp>
        <p:nvSpPr>
          <p:cNvPr id="8" name="Title 1"/>
          <p:cNvSpPr txBox="1">
            <a:spLocks/>
          </p:cNvSpPr>
          <p:nvPr/>
        </p:nvSpPr>
        <p:spPr bwMode="auto">
          <a:xfrm>
            <a:off x="34925" y="4710113"/>
            <a:ext cx="4392613"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90"/>
                </a:solidFill>
                <a:effectLst/>
                <a:uLnTx/>
                <a:uFillTx/>
                <a:latin typeface="Arial" charset="0"/>
                <a:ea typeface="ＭＳ Ｐゴシック" charset="0"/>
                <a:cs typeface="Arial" charset="0"/>
              </a:rPr>
              <a:t>في طريق واحدة يخرج عليك أعداءك،</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90"/>
                </a:solidFill>
                <a:effectLst/>
                <a:uLnTx/>
                <a:uFillTx/>
                <a:latin typeface="Arial" charset="0"/>
                <a:ea typeface="ＭＳ Ｐゴシック" charset="0"/>
                <a:cs typeface="Arial" charset="0"/>
              </a:rPr>
              <a:t>وفي سبع طرق يهربون أمامك (7)</a:t>
            </a:r>
            <a:endParaRPr kumimoji="0" lang="en-US" sz="2000" b="1" i="0" u="none" strike="noStrike" kern="1200" cap="none" spc="0" normalizeH="0" baseline="0" noProof="0" dirty="0">
              <a:ln>
                <a:noFill/>
              </a:ln>
              <a:solidFill>
                <a:srgbClr val="000090"/>
              </a:solidFill>
              <a:effectLst/>
              <a:uLnTx/>
              <a:uFillTx/>
              <a:latin typeface="Arial" charset="0"/>
              <a:ea typeface="ＭＳ Ｐゴシック" charset="0"/>
              <a:cs typeface="Arial" charset="0"/>
            </a:endParaRPr>
          </a:p>
        </p:txBody>
      </p:sp>
      <p:sp>
        <p:nvSpPr>
          <p:cNvPr id="9" name="Title 1"/>
          <p:cNvSpPr txBox="1">
            <a:spLocks/>
          </p:cNvSpPr>
          <p:nvPr/>
        </p:nvSpPr>
        <p:spPr bwMode="auto">
          <a:xfrm>
            <a:off x="34925" y="5805488"/>
            <a:ext cx="4392613"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90"/>
                </a:solidFill>
                <a:effectLst/>
                <a:uLnTx/>
                <a:uFillTx/>
                <a:latin typeface="Arial" charset="0"/>
                <a:ea typeface="ＭＳ Ｐゴシック" charset="0"/>
                <a:cs typeface="Arial" charset="0"/>
              </a:rPr>
              <a:t>ستقرض أممًا كثيرة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90"/>
                </a:solidFill>
                <a:effectLst/>
                <a:uLnTx/>
                <a:uFillTx/>
                <a:latin typeface="Arial" charset="0"/>
                <a:ea typeface="ＭＳ Ｐゴシック" charset="0"/>
                <a:cs typeface="Arial" charset="0"/>
              </a:rPr>
              <a:t>وأنت لا تقترض منهم (12)</a:t>
            </a:r>
            <a:endParaRPr kumimoji="0" lang="en-US" sz="2000" b="1" i="0" u="none" strike="noStrike" kern="1200" cap="none" spc="0" normalizeH="0" baseline="0" noProof="0" dirty="0">
              <a:ln>
                <a:noFill/>
              </a:ln>
              <a:solidFill>
                <a:srgbClr val="000090"/>
              </a:solidFill>
              <a:effectLst/>
              <a:uLnTx/>
              <a:uFillTx/>
              <a:latin typeface="Arial" charset="0"/>
              <a:ea typeface="ＭＳ Ｐゴシック" charset="0"/>
              <a:cs typeface="Arial" charset="0"/>
            </a:endParaRPr>
          </a:p>
        </p:txBody>
      </p:sp>
      <p:sp>
        <p:nvSpPr>
          <p:cNvPr id="10" name="Title 1"/>
          <p:cNvSpPr txBox="1">
            <a:spLocks/>
          </p:cNvSpPr>
          <p:nvPr/>
        </p:nvSpPr>
        <p:spPr bwMode="auto">
          <a:xfrm>
            <a:off x="4572000" y="1196975"/>
            <a:ext cx="4392613"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ستُلعن مدنك</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وحقولك (16)</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1" name="Title 1"/>
          <p:cNvSpPr txBox="1">
            <a:spLocks/>
          </p:cNvSpPr>
          <p:nvPr/>
        </p:nvSpPr>
        <p:spPr bwMode="auto">
          <a:xfrm>
            <a:off x="4572000" y="2074863"/>
            <a:ext cx="4392613"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سيُلعن أبنائك</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ومحاصيلك (18)</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2" name="Title 1"/>
          <p:cNvSpPr txBox="1">
            <a:spLocks/>
          </p:cNvSpPr>
          <p:nvPr/>
        </p:nvSpPr>
        <p:spPr bwMode="auto">
          <a:xfrm>
            <a:off x="4572000" y="2954338"/>
            <a:ext cx="4392613" cy="719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ستُلعن سلتك</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ومعجنك (17)</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3" name="Title 1"/>
          <p:cNvSpPr txBox="1">
            <a:spLocks/>
          </p:cNvSpPr>
          <p:nvPr/>
        </p:nvSpPr>
        <p:spPr bwMode="auto">
          <a:xfrm>
            <a:off x="4572000" y="3832225"/>
            <a:ext cx="4392613"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ستُلعن أينما ذهبت،</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ومهما فعلت (19)</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4" name="Title 1"/>
          <p:cNvSpPr txBox="1">
            <a:spLocks/>
          </p:cNvSpPr>
          <p:nvPr/>
        </p:nvSpPr>
        <p:spPr bwMode="auto">
          <a:xfrm>
            <a:off x="4572000" y="4710113"/>
            <a:ext cx="4392613"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في طريق واحدة تخرج عليهم،</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وفي سبع طرق تهرب أمامهم (25)</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5" name="Title 1"/>
          <p:cNvSpPr txBox="1">
            <a:spLocks/>
          </p:cNvSpPr>
          <p:nvPr/>
        </p:nvSpPr>
        <p:spPr bwMode="auto">
          <a:xfrm>
            <a:off x="4572000" y="5805488"/>
            <a:ext cx="4392613"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هم يقرضونك</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وأنت لا تقرضهم (44)</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337935" name="Rectangle 15"/>
          <p:cNvSpPr>
            <a:spLocks noChangeArrowheads="1"/>
          </p:cNvSpPr>
          <p:nvPr/>
        </p:nvSpPr>
        <p:spPr bwMode="auto">
          <a:xfrm>
            <a:off x="-252413" y="908050"/>
            <a:ext cx="9577388" cy="217488"/>
          </a:xfrm>
          <a:prstGeom prst="rect">
            <a:avLst/>
          </a:prstGeom>
          <a:solidFill>
            <a:srgbClr val="FF0000"/>
          </a:solidFill>
          <a:ln>
            <a:noFill/>
          </a:ln>
          <a:extLst>
            <a:ext uri="{91240B29-F687-4f45-9708-019B960494DF}">
              <a14:hiddenLine xmlns:a14="http://schemas.microsoft.com/office/drawing/2010/main" xmlns="" w="12700" cap="sq">
                <a:solidFill>
                  <a:srgbClr val="000000"/>
                </a:solidFill>
                <a:round/>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7" name="Text Box 4"/>
          <p:cNvSpPr txBox="1">
            <a:spLocks noChangeArrowheads="1"/>
          </p:cNvSpPr>
          <p:nvPr/>
        </p:nvSpPr>
        <p:spPr bwMode="auto">
          <a:xfrm>
            <a:off x="8266112" y="-27384"/>
            <a:ext cx="914400" cy="828328"/>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154</a:t>
            </a:r>
            <a:br>
              <a:rPr kumimoji="0" lang="en-US" sz="2400" b="1" i="0" u="none" strike="noStrike" kern="1200" cap="none" spc="0" normalizeH="0" baseline="0" noProof="0" dirty="0">
                <a:ln>
                  <a:noFill/>
                </a:ln>
                <a:solidFill>
                  <a:srgbClr val="FFFFFF"/>
                </a:solidFill>
                <a:effectLst/>
                <a:uLnTx/>
                <a:uFillTx/>
                <a:latin typeface="Arial" charset="0"/>
                <a:ea typeface="ＭＳ Ｐゴシック" charset="0"/>
              </a:rPr>
            </a:b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220</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18" name="Title 1"/>
          <p:cNvSpPr txBox="1">
            <a:spLocks/>
          </p:cNvSpPr>
          <p:nvPr/>
        </p:nvSpPr>
        <p:spPr bwMode="auto">
          <a:xfrm>
            <a:off x="35496" y="116558"/>
            <a:ext cx="3096344"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a:ea typeface="ＭＳ Ｐゴシック" pitchFamily="-111"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000090"/>
                </a:solidFill>
                <a:effectLst/>
                <a:uLnTx/>
                <a:uFillTx/>
                <a:latin typeface="Arial" charset="0"/>
                <a:ea typeface="ＭＳ Ｐゴシック" charset="0"/>
                <a:cs typeface="Arial"/>
              </a:rPr>
              <a:t>تث 28</a:t>
            </a:r>
            <a:endPar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a:endParaRPr>
          </a:p>
        </p:txBody>
      </p:sp>
    </p:spTree>
    <p:extLst>
      <p:ext uri="{BB962C8B-B14F-4D97-AF65-F5344CB8AC3E}">
        <p14:creationId xmlns:p14="http://schemas.microsoft.com/office/powerpoint/2010/main" val="3210784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10"/>
          <p:cNvSpPr>
            <a:spLocks noChangeArrowheads="1"/>
          </p:cNvSpPr>
          <p:nvPr/>
        </p:nvSpPr>
        <p:spPr bwMode="auto">
          <a:xfrm>
            <a:off x="457200" y="457200"/>
            <a:ext cx="8229600" cy="5943600"/>
          </a:xfrm>
          <a:prstGeom prst="rect">
            <a:avLst/>
          </a:prstGeom>
          <a:solidFill>
            <a:schemeClr val="accent2"/>
          </a:solidFill>
          <a:ln w="9525">
            <a:miter lim="800000"/>
            <a:headEnd/>
            <a:tailEnd/>
          </a:ln>
          <a:scene3d>
            <a:camera prst="legacyObliqueTopRight"/>
            <a:lightRig rig="legacyFlat4" dir="t"/>
          </a:scene3d>
          <a:sp3d extrusionH="430200" prstMaterial="legacyMetal">
            <a:bevelT w="13500" h="13500" prst="angle"/>
            <a:bevelB w="13500" h="13500" prst="angle"/>
            <a:extrusionClr>
              <a:schemeClr val="accent2"/>
            </a:extrusionClr>
          </a:sp3d>
        </p:spPr>
        <p:txBody>
          <a:bodyPr wrap="none" anchor="ctr">
            <a:spAutoFit/>
            <a:flatTx/>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43714" name="Rectangle 3"/>
          <p:cNvSpPr>
            <a:spLocks noChangeArrowheads="1"/>
          </p:cNvSpPr>
          <p:nvPr/>
        </p:nvSpPr>
        <p:spPr bwMode="auto">
          <a:xfrm>
            <a:off x="685800" y="3276600"/>
            <a:ext cx="80010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marR="0" lvl="0" indent="-342900" algn="l" defTabSz="914400" rtl="0" eaLnBrk="1" fontAlgn="base" latinLnBrk="0" hangingPunct="1">
              <a:lnSpc>
                <a:spcPct val="90000"/>
              </a:lnSpc>
              <a:spcBef>
                <a:spcPct val="20000"/>
              </a:spcBef>
              <a:spcAft>
                <a:spcPct val="0"/>
              </a:spcAft>
              <a:buClrTx/>
              <a:buSzTx/>
              <a:buFont typeface="Wingdings" charset="0"/>
              <a:buChar char="v"/>
              <a:tabLst/>
              <a:defRPr/>
            </a:pPr>
            <a:endParaRPr kumimoji="0" lang="en-US" altLang="zh-CN" sz="3100" b="1" i="0" u="none" strike="noStrike" kern="1200" cap="none" spc="0" normalizeH="0" baseline="0" noProof="0">
              <a:ln>
                <a:noFill/>
              </a:ln>
              <a:solidFill>
                <a:srgbClr val="FFFF00"/>
              </a:solidFill>
              <a:effectLst/>
              <a:uLnTx/>
              <a:uFillTx/>
              <a:latin typeface="Times" charset="0"/>
              <a:ea typeface="宋体" charset="0"/>
              <a:cs typeface="宋体" charset="0"/>
            </a:endParaRPr>
          </a:p>
        </p:txBody>
      </p:sp>
      <p:sp>
        <p:nvSpPr>
          <p:cNvPr id="243715" name="Text Box 4"/>
          <p:cNvSpPr txBox="1">
            <a:spLocks noChangeArrowheads="1"/>
          </p:cNvSpPr>
          <p:nvPr/>
        </p:nvSpPr>
        <p:spPr bwMode="auto">
          <a:xfrm>
            <a:off x="8266112" y="-27384"/>
            <a:ext cx="914400" cy="828328"/>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154</a:t>
            </a:r>
            <a:br>
              <a:rPr kumimoji="0" lang="en-US" sz="2400" b="1" i="0" u="none" strike="noStrike" kern="1200" cap="none" spc="0" normalizeH="0" baseline="0" noProof="0" dirty="0">
                <a:ln>
                  <a:noFill/>
                </a:ln>
                <a:solidFill>
                  <a:srgbClr val="FFFFFF"/>
                </a:solidFill>
                <a:effectLst/>
                <a:uLnTx/>
                <a:uFillTx/>
                <a:latin typeface="Arial" charset="0"/>
                <a:ea typeface="ＭＳ Ｐゴシック" charset="0"/>
              </a:rPr>
            </a:b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220</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243716" name="Rectangle 11"/>
          <p:cNvSpPr>
            <a:spLocks noGrp="1" noChangeArrowheads="1"/>
          </p:cNvSpPr>
          <p:nvPr>
            <p:ph type="title" idx="4294967295"/>
          </p:nvPr>
        </p:nvSpPr>
        <p:spPr>
          <a:xfrm>
            <a:off x="1447800" y="228600"/>
            <a:ext cx="6248400" cy="762000"/>
          </a:xfrm>
          <a:solidFill>
            <a:schemeClr val="tx1"/>
          </a:solidFill>
          <a:ln cap="flat">
            <a:solidFill>
              <a:schemeClr val="tx1"/>
            </a:solidFill>
            <a:miter lim="800000"/>
            <a:headEnd/>
            <a:tailEnd/>
          </a:ln>
        </p:spPr>
        <p:txBody>
          <a:bodyPr/>
          <a:lstStyle/>
          <a:p>
            <a:pPr eaLnBrk="1" hangingPunct="1"/>
            <a:r>
              <a:rPr lang="ar-JO" sz="4000" b="1" dirty="0">
                <a:solidFill>
                  <a:srgbClr val="FFFFFF"/>
                </a:solidFill>
                <a:latin typeface="Arial" charset="0"/>
                <a:ea typeface="ＭＳ Ｐゴシック" charset="0"/>
              </a:rPr>
              <a:t>اللعنات النبوية</a:t>
            </a:r>
            <a:endParaRPr lang="en-US" sz="4000" b="1" dirty="0">
              <a:solidFill>
                <a:srgbClr val="FFFFFF"/>
              </a:solidFill>
              <a:latin typeface="Arial" charset="0"/>
              <a:ea typeface="ＭＳ Ｐゴシック" charset="0"/>
            </a:endParaRPr>
          </a:p>
        </p:txBody>
      </p:sp>
      <p:pic>
        <p:nvPicPr>
          <p:cNvPr id="243717" name="Picture 6" descr="BS00606_"/>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2139950" cy="173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7292" name="AutoShape 12"/>
          <p:cNvSpPr>
            <a:spLocks noChangeArrowheads="1"/>
          </p:cNvSpPr>
          <p:nvPr/>
        </p:nvSpPr>
        <p:spPr bwMode="auto">
          <a:xfrm>
            <a:off x="6407150" y="1371600"/>
            <a:ext cx="2508250" cy="749300"/>
          </a:xfrm>
          <a:prstGeom prst="cloudCallout">
            <a:avLst>
              <a:gd name="adj1" fmla="val -42847"/>
              <a:gd name="adj2" fmla="val 205722"/>
            </a:avLst>
          </a:prstGeom>
          <a:solidFill>
            <a:srgbClr val="FFFFFF"/>
          </a:solidFill>
          <a:ln>
            <a:noFill/>
          </a:ln>
        </p:spPr>
        <p:txBody>
          <a:bodyPr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97293" name="Text Box 13"/>
          <p:cNvSpPr txBox="1">
            <a:spLocks noChangeArrowheads="1"/>
          </p:cNvSpPr>
          <p:nvPr/>
        </p:nvSpPr>
        <p:spPr bwMode="auto">
          <a:xfrm>
            <a:off x="7010400" y="1371600"/>
            <a:ext cx="17526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لماذا ؟</a:t>
            </a:r>
            <a:endPar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7294" name="AutoShape 14"/>
          <p:cNvSpPr>
            <a:spLocks noChangeArrowheads="1"/>
          </p:cNvSpPr>
          <p:nvPr/>
        </p:nvSpPr>
        <p:spPr bwMode="auto">
          <a:xfrm>
            <a:off x="3878799" y="2909451"/>
            <a:ext cx="3239016" cy="3371136"/>
          </a:xfrm>
          <a:prstGeom prst="irregularSeal1">
            <a:avLst/>
          </a:prstGeom>
          <a:solidFill>
            <a:srgbClr val="990000"/>
          </a:solidFill>
          <a:ln w="57150" cap="sq" cmpd="sng">
            <a:solidFill>
              <a:srgbClr val="FFFFFF"/>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7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السبي</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7296" name="AutoShape 16"/>
          <p:cNvSpPr>
            <a:spLocks noChangeArrowheads="1"/>
          </p:cNvSpPr>
          <p:nvPr/>
        </p:nvSpPr>
        <p:spPr bwMode="auto">
          <a:xfrm>
            <a:off x="323529" y="3963294"/>
            <a:ext cx="2339498" cy="1226939"/>
          </a:xfrm>
          <a:prstGeom prst="horizontalScroll">
            <a:avLst>
              <a:gd name="adj" fmla="val 12500"/>
            </a:avLst>
          </a:prstGeom>
          <a:solidFill>
            <a:srgbClr val="FFFF66"/>
          </a:solidFill>
          <a:ln w="38100" cap="sq">
            <a:solidFill>
              <a:srgbClr val="663300"/>
            </a:solidFill>
            <a:round/>
            <a:headEnd/>
            <a:tailEnd/>
          </a:ln>
        </p:spPr>
        <p:txBody>
          <a:bodyPr wrap="square"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5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تث 28</a:t>
            </a:r>
            <a:endParaRPr kumimoji="0" lang="en-US" sz="5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7298" name="AutoShape 18"/>
          <p:cNvSpPr>
            <a:spLocks noChangeArrowheads="1"/>
          </p:cNvSpPr>
          <p:nvPr/>
        </p:nvSpPr>
        <p:spPr bwMode="auto">
          <a:xfrm>
            <a:off x="979488" y="1282700"/>
            <a:ext cx="6019800" cy="2743200"/>
          </a:xfrm>
          <a:prstGeom prst="curvedDownArrow">
            <a:avLst>
              <a:gd name="adj1" fmla="val 43889"/>
              <a:gd name="adj2" fmla="val 87778"/>
              <a:gd name="adj3" fmla="val 33333"/>
            </a:avLst>
          </a:prstGeom>
          <a:solidFill>
            <a:srgbClr val="FFFF66"/>
          </a:solidFill>
          <a:ln w="38100" cap="sq">
            <a:solidFill>
              <a:schemeClr val="tx2"/>
            </a:solidFill>
            <a:miter lim="800000"/>
            <a:headEnd/>
            <a:tailEnd/>
          </a:ln>
        </p:spPr>
        <p:txBody>
          <a:bodyPr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854514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92"/>
                                        </p:tgtEl>
                                        <p:attrNameLst>
                                          <p:attrName>style.visibility</p:attrName>
                                        </p:attrNameLst>
                                      </p:cBhvr>
                                      <p:to>
                                        <p:strVal val="visible"/>
                                      </p:to>
                                    </p:set>
                                  </p:childTnLst>
                                </p:cTn>
                              </p:par>
                            </p:childTnLst>
                          </p:cTn>
                        </p:par>
                        <p:par>
                          <p:cTn id="11" fill="hold" nodeType="with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9729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7296"/>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7298"/>
                                        </p:tgtEl>
                                        <p:attrNameLst>
                                          <p:attrName>style.visibility</p:attrName>
                                        </p:attrNameLst>
                                      </p:cBhvr>
                                      <p:to>
                                        <p:strVal val="visible"/>
                                      </p:to>
                                    </p:set>
                                    <p:animEffect transition="in" filter="wipe(left)">
                                      <p:cBhvr>
                                        <p:cTn id="22" dur="500"/>
                                        <p:tgtEl>
                                          <p:spTgt spid="97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2" grpId="0" animBg="1"/>
      <p:bldP spid="97293" grpId="0"/>
      <p:bldP spid="97294" grpId="0" animBg="1"/>
      <p:bldP spid="97296" grpId="0" animBg="1"/>
      <p:bldP spid="9729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Propohets Diagram"/>
          <p:cNvPicPr>
            <a:picLocks noGrp="1" noChangeAspect="1" noChangeArrowheads="1"/>
          </p:cNvPicPr>
          <p:nvPr>
            <p:ph idx="1"/>
          </p:nvPr>
        </p:nvPicPr>
        <p:blipFill>
          <a:blip r:embed="rId3" cstate="print"/>
          <a:srcRect/>
          <a:stretch>
            <a:fillRect/>
          </a:stretch>
        </p:blipFill>
        <p:spPr>
          <a:xfrm>
            <a:off x="-74613" y="-71438"/>
            <a:ext cx="9371013" cy="6943726"/>
          </a:xfrm>
          <a:solidFill>
            <a:srgbClr val="99CCFF"/>
          </a:solidFill>
        </p:spPr>
      </p:pic>
      <p:grpSp>
        <p:nvGrpSpPr>
          <p:cNvPr id="56323" name="Group 2"/>
          <p:cNvGrpSpPr>
            <a:grpSpLocks/>
          </p:cNvGrpSpPr>
          <p:nvPr/>
        </p:nvGrpSpPr>
        <p:grpSpPr bwMode="auto">
          <a:xfrm>
            <a:off x="71438" y="-26988"/>
            <a:ext cx="9144000" cy="6660927"/>
            <a:chOff x="72008" y="-26495"/>
            <a:chExt cx="9144000" cy="6660201"/>
          </a:xfrm>
        </p:grpSpPr>
        <p:sp>
          <p:nvSpPr>
            <p:cNvPr id="2" name="Rectangle 1"/>
            <p:cNvSpPr/>
            <p:nvPr/>
          </p:nvSpPr>
          <p:spPr bwMode="auto">
            <a:xfrm>
              <a:off x="3131120" y="3213240"/>
              <a:ext cx="3313113" cy="576200"/>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38" name="Rectangle 37"/>
            <p:cNvSpPr/>
            <p:nvPr/>
          </p:nvSpPr>
          <p:spPr bwMode="auto">
            <a:xfrm>
              <a:off x="72008" y="908441"/>
              <a:ext cx="4140200" cy="1368276"/>
            </a:xfrm>
            <a:prstGeom prst="rect">
              <a:avLst/>
            </a:prstGeom>
            <a:solidFill>
              <a:srgbClr val="FAFBF9"/>
            </a:solidFill>
            <a:ln w="19050" cap="flat" cmpd="sng" algn="ctr">
              <a:solidFill>
                <a:schemeClr val="tx2"/>
              </a:solid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42" name="Rectangle 41"/>
            <p:cNvSpPr/>
            <p:nvPr/>
          </p:nvSpPr>
          <p:spPr bwMode="auto">
            <a:xfrm>
              <a:off x="5075808" y="908441"/>
              <a:ext cx="4140200" cy="1368276"/>
            </a:xfrm>
            <a:prstGeom prst="rect">
              <a:avLst/>
            </a:prstGeom>
            <a:solidFill>
              <a:srgbClr val="FAFBF9"/>
            </a:solidFill>
            <a:ln w="19050" cap="flat" cmpd="sng" algn="ctr">
              <a:solidFill>
                <a:schemeClr val="tx2"/>
              </a:solid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44" name="Rectangle 43"/>
            <p:cNvSpPr/>
            <p:nvPr/>
          </p:nvSpPr>
          <p:spPr bwMode="auto">
            <a:xfrm>
              <a:off x="683195" y="-26495"/>
              <a:ext cx="6337300" cy="576200"/>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45" name="Rectangle 44"/>
            <p:cNvSpPr/>
            <p:nvPr/>
          </p:nvSpPr>
          <p:spPr bwMode="auto">
            <a:xfrm>
              <a:off x="2772345" y="5805121"/>
              <a:ext cx="3527425" cy="828585"/>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46" name="Rectangle 45"/>
            <p:cNvSpPr/>
            <p:nvPr/>
          </p:nvSpPr>
          <p:spPr bwMode="auto">
            <a:xfrm>
              <a:off x="3564508" y="4077118"/>
              <a:ext cx="2159000" cy="287307"/>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47" name="Rectangle 46"/>
            <p:cNvSpPr/>
            <p:nvPr/>
          </p:nvSpPr>
          <p:spPr bwMode="auto">
            <a:xfrm>
              <a:off x="179958" y="3645117"/>
              <a:ext cx="2160587" cy="360323"/>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48" name="Rectangle 47"/>
            <p:cNvSpPr/>
            <p:nvPr/>
          </p:nvSpPr>
          <p:spPr bwMode="auto">
            <a:xfrm>
              <a:off x="6876033" y="3645118"/>
              <a:ext cx="2160587" cy="380833"/>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49" name="Rectangle 48"/>
            <p:cNvSpPr/>
            <p:nvPr/>
          </p:nvSpPr>
          <p:spPr bwMode="auto">
            <a:xfrm>
              <a:off x="5724697" y="2459361"/>
              <a:ext cx="640080" cy="969756"/>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50" name="Rectangle 49"/>
            <p:cNvSpPr/>
            <p:nvPr/>
          </p:nvSpPr>
          <p:spPr bwMode="auto">
            <a:xfrm>
              <a:off x="2870771" y="2421114"/>
              <a:ext cx="621679" cy="1025363"/>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51" name="Rectangle 50"/>
            <p:cNvSpPr/>
            <p:nvPr/>
          </p:nvSpPr>
          <p:spPr bwMode="auto">
            <a:xfrm>
              <a:off x="3131120" y="2924346"/>
              <a:ext cx="576263" cy="936523"/>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52" name="Rectangle 51"/>
            <p:cNvSpPr/>
            <p:nvPr/>
          </p:nvSpPr>
          <p:spPr bwMode="auto">
            <a:xfrm>
              <a:off x="5578208" y="2853115"/>
              <a:ext cx="576262" cy="936523"/>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57" name="Rectangle 56"/>
            <p:cNvSpPr/>
            <p:nvPr/>
          </p:nvSpPr>
          <p:spPr bwMode="auto">
            <a:xfrm>
              <a:off x="3851845" y="5408788"/>
              <a:ext cx="1512888" cy="324335"/>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58" name="Rectangle 57"/>
            <p:cNvSpPr/>
            <p:nvPr/>
          </p:nvSpPr>
          <p:spPr bwMode="auto">
            <a:xfrm>
              <a:off x="3348608" y="5628242"/>
              <a:ext cx="2159000" cy="392981"/>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43" name="Rectangle 42">
              <a:extLst>
                <a:ext uri="{FF2B5EF4-FFF2-40B4-BE49-F238E27FC236}">
                  <a16:creationId xmlns:a16="http://schemas.microsoft.com/office/drawing/2014/main" id="{63EA54DD-01D9-C245-8061-40C03C6188E1}"/>
                </a:ext>
              </a:extLst>
            </p:cNvPr>
            <p:cNvSpPr/>
            <p:nvPr/>
          </p:nvSpPr>
          <p:spPr bwMode="auto">
            <a:xfrm>
              <a:off x="3040104" y="2823707"/>
              <a:ext cx="621679" cy="1025363"/>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56324" name="Rectangle 20"/>
          <p:cNvSpPr>
            <a:spLocks noGrp="1" noChangeArrowheads="1"/>
          </p:cNvSpPr>
          <p:nvPr>
            <p:ph type="title"/>
          </p:nvPr>
        </p:nvSpPr>
        <p:spPr>
          <a:xfrm>
            <a:off x="684213" y="-38100"/>
            <a:ext cx="7940675" cy="585788"/>
          </a:xfrm>
        </p:spPr>
        <p:txBody>
          <a:bodyPr/>
          <a:lstStyle/>
          <a:p>
            <a:pPr algn="ctr" eaLnBrk="1" hangingPunct="1"/>
            <a:r>
              <a:rPr lang="ar-JO" sz="3200" b="1">
                <a:latin typeface="Arial" pitchFamily="34" charset="0"/>
                <a:cs typeface="Arial" pitchFamily="34" charset="0"/>
              </a:rPr>
              <a:t>غرض الأسفار النبوية</a:t>
            </a:r>
            <a:endParaRPr lang="en-US" sz="3200" b="1">
              <a:latin typeface="Arial" pitchFamily="34" charset="0"/>
              <a:cs typeface="Arial" pitchFamily="34" charset="0"/>
            </a:endParaRPr>
          </a:p>
        </p:txBody>
      </p:sp>
      <p:sp>
        <p:nvSpPr>
          <p:cNvPr id="36872" name="Oval 8"/>
          <p:cNvSpPr>
            <a:spLocks noChangeArrowheads="1"/>
          </p:cNvSpPr>
          <p:nvPr/>
        </p:nvSpPr>
        <p:spPr bwMode="auto">
          <a:xfrm>
            <a:off x="838200" y="609600"/>
            <a:ext cx="2590800" cy="990600"/>
          </a:xfrm>
          <a:prstGeom prst="ellipse">
            <a:avLst/>
          </a:prstGeom>
          <a:noFill/>
          <a:ln w="38100">
            <a:solidFill>
              <a:srgbClr val="0033CC"/>
            </a:solidFill>
            <a:round/>
            <a:headEnd/>
            <a:tailEnd/>
          </a:ln>
          <a:extLst>
            <a:ext uri="{909E8E84-426E-40dd-AFC4-6F175D3DCCD1}"/>
          </a:ex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a:ln>
                <a:noFill/>
              </a:ln>
              <a:solidFill>
                <a:srgbClr val="0033CC"/>
              </a:solidFill>
              <a:effectLst/>
              <a:uLnTx/>
              <a:uFillTx/>
              <a:latin typeface="Arial" panose="020B0604020202020204" pitchFamily="34" charset="0"/>
              <a:ea typeface="MS PGothic" pitchFamily="34" charset="-128"/>
              <a:cs typeface="Arial" panose="020B0604020202020204" pitchFamily="34" charset="0"/>
            </a:endParaRPr>
          </a:p>
        </p:txBody>
      </p:sp>
      <p:sp>
        <p:nvSpPr>
          <p:cNvPr id="36873" name="Oval 9"/>
          <p:cNvSpPr>
            <a:spLocks noChangeArrowheads="1"/>
          </p:cNvSpPr>
          <p:nvPr/>
        </p:nvSpPr>
        <p:spPr bwMode="auto">
          <a:xfrm>
            <a:off x="5867400" y="609600"/>
            <a:ext cx="2590800" cy="990600"/>
          </a:xfrm>
          <a:prstGeom prst="ellipse">
            <a:avLst/>
          </a:prstGeom>
          <a:noFill/>
          <a:ln w="38100">
            <a:solidFill>
              <a:srgbClr val="0033CC"/>
            </a:solidFill>
            <a:round/>
            <a:headEnd/>
            <a:tailEnd/>
          </a:ln>
          <a:extLst>
            <a:ext uri="{909E8E84-426E-40dd-AFC4-6F175D3DCCD1}"/>
          </a:ex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a:ln>
                <a:noFill/>
              </a:ln>
              <a:solidFill>
                <a:srgbClr val="0033CC"/>
              </a:solidFill>
              <a:effectLst/>
              <a:uLnTx/>
              <a:uFillTx/>
              <a:latin typeface="Arial" panose="020B0604020202020204" pitchFamily="34" charset="0"/>
              <a:ea typeface="MS PGothic" pitchFamily="34" charset="-128"/>
              <a:cs typeface="Arial" panose="020B0604020202020204" pitchFamily="34" charset="0"/>
            </a:endParaRPr>
          </a:p>
        </p:txBody>
      </p:sp>
      <p:sp>
        <p:nvSpPr>
          <p:cNvPr id="36874" name="Oval 10"/>
          <p:cNvSpPr>
            <a:spLocks noChangeArrowheads="1"/>
          </p:cNvSpPr>
          <p:nvPr/>
        </p:nvSpPr>
        <p:spPr bwMode="auto">
          <a:xfrm>
            <a:off x="3203575" y="2971800"/>
            <a:ext cx="2590800" cy="990600"/>
          </a:xfrm>
          <a:prstGeom prst="ellipse">
            <a:avLst/>
          </a:prstGeom>
          <a:noFill/>
          <a:ln w="38100">
            <a:solidFill>
              <a:srgbClr val="FF0000"/>
            </a:solidFill>
            <a:round/>
            <a:headEnd/>
            <a:tailEnd/>
          </a:ln>
          <a:extLst>
            <a:ext uri="{909E8E84-426E-40dd-AFC4-6F175D3DCCD1}"/>
          </a:ex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a:ln>
                <a:noFill/>
              </a:ln>
              <a:solidFill>
                <a:srgbClr val="0033CC"/>
              </a:solidFill>
              <a:effectLst/>
              <a:uLnTx/>
              <a:uFillTx/>
              <a:latin typeface="Arial" panose="020B0604020202020204" pitchFamily="34" charset="0"/>
              <a:ea typeface="MS PGothic" pitchFamily="34" charset="-128"/>
              <a:cs typeface="Arial" panose="020B0604020202020204" pitchFamily="34" charset="0"/>
            </a:endParaRPr>
          </a:p>
        </p:txBody>
      </p:sp>
      <p:sp>
        <p:nvSpPr>
          <p:cNvPr id="36878" name="Text Box 14"/>
          <p:cNvSpPr txBox="1">
            <a:spLocks noChangeArrowheads="1"/>
          </p:cNvSpPr>
          <p:nvPr/>
        </p:nvSpPr>
        <p:spPr bwMode="auto">
          <a:xfrm>
            <a:off x="71438" y="5695950"/>
            <a:ext cx="1416050" cy="400050"/>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a:ln>
                  <a:noFill/>
                </a:ln>
                <a:solidFill>
                  <a:srgbClr val="FF0000"/>
                </a:solidFill>
                <a:effectLst/>
                <a:uLnTx/>
                <a:uFillTx/>
                <a:latin typeface="Arial" panose="020B0604020202020204" pitchFamily="34" charset="0"/>
                <a:ea typeface="MS PGothic" pitchFamily="34" charset="-128"/>
                <a:cs typeface="Arial" panose="020B0604020202020204" pitchFamily="34" charset="0"/>
              </a:rPr>
              <a:t>تث 28, لا 26</a:t>
            </a:r>
            <a:endParaRPr kumimoji="0" lang="en-US" sz="2000" b="1" u="none" strike="noStrike" kern="1200" cap="none" spc="0" normalizeH="0" baseline="0" noProof="0">
              <a:ln>
                <a:noFill/>
              </a:ln>
              <a:solidFill>
                <a:srgbClr val="FF0000"/>
              </a:solidFill>
              <a:effectLst/>
              <a:uLnTx/>
              <a:uFillTx/>
              <a:latin typeface="Arial" panose="020B0604020202020204" pitchFamily="34" charset="0"/>
              <a:ea typeface="MS PGothic" pitchFamily="34" charset="-128"/>
              <a:cs typeface="Arial" panose="020B0604020202020204" pitchFamily="34" charset="0"/>
            </a:endParaRPr>
          </a:p>
        </p:txBody>
      </p:sp>
      <p:sp>
        <p:nvSpPr>
          <p:cNvPr id="36879" name="Text Box 15"/>
          <p:cNvSpPr txBox="1">
            <a:spLocks noChangeArrowheads="1"/>
          </p:cNvSpPr>
          <p:nvPr/>
        </p:nvSpPr>
        <p:spPr bwMode="auto">
          <a:xfrm>
            <a:off x="71438" y="6018213"/>
            <a:ext cx="806450" cy="400050"/>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a:ln>
                  <a:noFill/>
                </a:ln>
                <a:solidFill>
                  <a:srgbClr val="FF0000"/>
                </a:solidFill>
                <a:effectLst/>
                <a:uLnTx/>
                <a:uFillTx/>
                <a:latin typeface="Arial" panose="020B0604020202020204" pitchFamily="34" charset="0"/>
                <a:ea typeface="MS PGothic" pitchFamily="34" charset="-128"/>
                <a:cs typeface="Arial" panose="020B0604020202020204" pitchFamily="34" charset="0"/>
              </a:rPr>
              <a:t>مشروط</a:t>
            </a:r>
            <a:endParaRPr kumimoji="0" lang="en-US" sz="2000" b="1" u="none" strike="noStrike" kern="1200" cap="none" spc="0" normalizeH="0" baseline="0" noProof="0">
              <a:ln>
                <a:noFill/>
              </a:ln>
              <a:solidFill>
                <a:srgbClr val="FF0000"/>
              </a:solidFill>
              <a:effectLst/>
              <a:uLnTx/>
              <a:uFillTx/>
              <a:latin typeface="Arial" panose="020B0604020202020204" pitchFamily="34" charset="0"/>
              <a:ea typeface="MS PGothic" pitchFamily="34" charset="-128"/>
              <a:cs typeface="Arial" panose="020B0604020202020204" pitchFamily="34" charset="0"/>
            </a:endParaRPr>
          </a:p>
        </p:txBody>
      </p:sp>
      <p:sp>
        <p:nvSpPr>
          <p:cNvPr id="36880" name="Text Box 16"/>
          <p:cNvSpPr txBox="1">
            <a:spLocks noChangeArrowheads="1"/>
          </p:cNvSpPr>
          <p:nvPr/>
        </p:nvSpPr>
        <p:spPr bwMode="auto">
          <a:xfrm>
            <a:off x="71438" y="6340475"/>
            <a:ext cx="700087" cy="400050"/>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a:ln>
                  <a:noFill/>
                </a:ln>
                <a:solidFill>
                  <a:srgbClr val="FF0000"/>
                </a:solidFill>
                <a:effectLst/>
                <a:uLnTx/>
                <a:uFillTx/>
                <a:latin typeface="Arial" panose="020B0604020202020204" pitchFamily="34" charset="0"/>
                <a:ea typeface="MS PGothic" pitchFamily="34" charset="-128"/>
                <a:cs typeface="Arial" panose="020B0604020202020204" pitchFamily="34" charset="0"/>
              </a:rPr>
              <a:t>دينونة</a:t>
            </a:r>
            <a:endParaRPr kumimoji="0" lang="en-US" sz="2000" b="1" u="none" strike="noStrike" kern="1200" cap="none" spc="0" normalizeH="0" baseline="0" noProof="0">
              <a:ln>
                <a:noFill/>
              </a:ln>
              <a:solidFill>
                <a:srgbClr val="FF0000"/>
              </a:solidFill>
              <a:effectLst/>
              <a:uLnTx/>
              <a:uFillTx/>
              <a:latin typeface="Arial" panose="020B0604020202020204" pitchFamily="34" charset="0"/>
              <a:ea typeface="MS PGothic" pitchFamily="34" charset="-128"/>
              <a:cs typeface="Arial" panose="020B0604020202020204" pitchFamily="34" charset="0"/>
            </a:endParaRPr>
          </a:p>
        </p:txBody>
      </p:sp>
      <p:sp>
        <p:nvSpPr>
          <p:cNvPr id="36883" name="Text Box 19"/>
          <p:cNvSpPr txBox="1">
            <a:spLocks noChangeArrowheads="1"/>
          </p:cNvSpPr>
          <p:nvPr/>
        </p:nvSpPr>
        <p:spPr bwMode="auto">
          <a:xfrm>
            <a:off x="71438" y="5373688"/>
            <a:ext cx="1443037" cy="400050"/>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a:ln>
                  <a:noFill/>
                </a:ln>
                <a:solidFill>
                  <a:srgbClr val="FF0000"/>
                </a:solidFill>
                <a:effectLst/>
                <a:uLnTx/>
                <a:uFillTx/>
                <a:latin typeface="Arial" panose="020B0604020202020204" pitchFamily="34" charset="0"/>
                <a:ea typeface="MS PGothic" pitchFamily="34" charset="-128"/>
                <a:cs typeface="Arial" panose="020B0604020202020204" pitchFamily="34" charset="0"/>
              </a:rPr>
              <a:t>العهد الموسوي</a:t>
            </a:r>
            <a:endParaRPr kumimoji="0" lang="en-US" sz="2000" b="1" u="none" strike="noStrike" kern="1200" cap="none" spc="0" normalizeH="0" baseline="0" noProof="0">
              <a:ln>
                <a:noFill/>
              </a:ln>
              <a:solidFill>
                <a:srgbClr val="FF0000"/>
              </a:solidFill>
              <a:effectLst/>
              <a:uLnTx/>
              <a:uFillTx/>
              <a:latin typeface="Arial" panose="020B0604020202020204" pitchFamily="34" charset="0"/>
              <a:ea typeface="MS PGothic" pitchFamily="34" charset="-128"/>
              <a:cs typeface="Arial" panose="020B0604020202020204" pitchFamily="34" charset="0"/>
            </a:endParaRPr>
          </a:p>
        </p:txBody>
      </p:sp>
      <p:sp>
        <p:nvSpPr>
          <p:cNvPr id="59" name="Rectangle 58"/>
          <p:cNvSpPr/>
          <p:nvPr/>
        </p:nvSpPr>
        <p:spPr bwMode="auto">
          <a:xfrm rot="3272781">
            <a:off x="5066507" y="5742781"/>
            <a:ext cx="869950" cy="360363"/>
          </a:xfrm>
          <a:prstGeom prst="rect">
            <a:avLst/>
          </a:prstGeom>
          <a:solidFill>
            <a:srgbClr val="FAFBF9"/>
          </a:solidFill>
          <a:ln w="9525" cap="flat" cmpd="sng" algn="ctr">
            <a:noFill/>
            <a:prstDash val="solid"/>
            <a:round/>
            <a:headEnd type="none" w="med" len="med"/>
            <a:tailEnd type="none" w="med" len="me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36871" name="Oval 7"/>
          <p:cNvSpPr>
            <a:spLocks noChangeArrowheads="1"/>
          </p:cNvSpPr>
          <p:nvPr/>
        </p:nvSpPr>
        <p:spPr bwMode="auto">
          <a:xfrm>
            <a:off x="3200400" y="5229225"/>
            <a:ext cx="2590800" cy="1128713"/>
          </a:xfrm>
          <a:prstGeom prst="ellipse">
            <a:avLst/>
          </a:prstGeom>
          <a:noFill/>
          <a:ln w="38100">
            <a:solidFill>
              <a:srgbClr val="0033CC"/>
            </a:solidFill>
            <a:round/>
            <a:headEnd/>
            <a:tailEnd/>
          </a:ln>
          <a:extLst>
            <a:ext uri="{909E8E84-426E-40dd-AFC4-6F175D3DCCD1}"/>
          </a:ex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a:ln>
                <a:noFill/>
              </a:ln>
              <a:solidFill>
                <a:srgbClr val="0033CC"/>
              </a:solidFill>
              <a:effectLst/>
              <a:uLnTx/>
              <a:uFillTx/>
              <a:latin typeface="Arial" panose="020B0604020202020204" pitchFamily="34" charset="0"/>
              <a:ea typeface="MS PGothic" pitchFamily="34" charset="-128"/>
              <a:cs typeface="Arial" panose="020B0604020202020204" pitchFamily="34" charset="0"/>
            </a:endParaRPr>
          </a:p>
        </p:txBody>
      </p:sp>
      <p:sp>
        <p:nvSpPr>
          <p:cNvPr id="56334" name="Text Box 19"/>
          <p:cNvSpPr txBox="1">
            <a:spLocks noChangeArrowheads="1"/>
          </p:cNvSpPr>
          <p:nvPr/>
        </p:nvSpPr>
        <p:spPr bwMode="auto">
          <a:xfrm>
            <a:off x="34925" y="908050"/>
            <a:ext cx="4176713" cy="1323975"/>
          </a:xfrm>
          <a:prstGeom prst="rect">
            <a:avLst/>
          </a:prstGeom>
          <a:noFill/>
          <a:ln w="9525">
            <a:noFill/>
            <a:miter lim="800000"/>
            <a:headEnd/>
            <a:tailEnd/>
          </a:ln>
        </p:spPr>
        <p:txBody>
          <a:bodyPr>
            <a:spAutoFit/>
          </a:body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600" b="1" u="none" strike="noStrike" kern="1200" cap="none" spc="0" normalizeH="0" baseline="0" noProof="0">
                <a:ln>
                  <a:noFill/>
                </a:ln>
                <a:solidFill>
                  <a:srgbClr val="0060EE"/>
                </a:solidFill>
                <a:effectLst/>
                <a:uLnTx/>
                <a:uFillTx/>
                <a:latin typeface="Arial" pitchFamily="34" charset="0"/>
                <a:ea typeface="MS PGothic" pitchFamily="34" charset="-128"/>
                <a:cs typeface="Arial" pitchFamily="34" charset="0"/>
              </a:rPr>
              <a:t>الأسفار التاريخية</a:t>
            </a:r>
            <a:br>
              <a:rPr kumimoji="0" lang="zh-CN" altLang="en-US" sz="1600" b="0" u="none" strike="noStrike" kern="1200" cap="none" spc="0" normalizeH="0" baseline="0" noProof="0">
                <a:ln>
                  <a:noFill/>
                </a:ln>
                <a:solidFill>
                  <a:srgbClr val="0060EE"/>
                </a:solidFill>
                <a:effectLst/>
                <a:uLnTx/>
                <a:uFillTx/>
                <a:latin typeface="Arial" pitchFamily="34" charset="0"/>
                <a:ea typeface="MS PGothic" pitchFamily="34" charset="-128"/>
                <a:cs typeface="Arial" pitchFamily="34" charset="0"/>
              </a:rPr>
            </a:br>
            <a:r>
              <a:rPr kumimoji="0" lang="en-US" altLang="zh-CN" sz="1600" b="0" u="none" strike="noStrike" kern="1200" cap="none" spc="0" normalizeH="0" baseline="0" noProof="0">
                <a:ln>
                  <a:noFill/>
                </a:ln>
                <a:solidFill>
                  <a:srgbClr val="0060EE"/>
                </a:solidFill>
                <a:effectLst/>
                <a:uLnTx/>
                <a:uFillTx/>
                <a:latin typeface="Arial" pitchFamily="34" charset="0"/>
                <a:ea typeface="MS PGothic" pitchFamily="34" charset="-128"/>
                <a:cs typeface="Arial" pitchFamily="34" charset="0"/>
              </a:rPr>
              <a:t>(</a:t>
            </a:r>
            <a:r>
              <a:rPr kumimoji="0" lang="ar-JO" altLang="zh-CN" sz="1600" b="0" u="none" strike="noStrike" kern="1200" cap="none" spc="0" normalizeH="0" baseline="0" noProof="0">
                <a:ln>
                  <a:noFill/>
                </a:ln>
                <a:solidFill>
                  <a:srgbClr val="0060EE"/>
                </a:solidFill>
                <a:effectLst/>
                <a:uLnTx/>
                <a:uFillTx/>
                <a:latin typeface="Arial" pitchFamily="34" charset="0"/>
                <a:ea typeface="MS PGothic" pitchFamily="34" charset="-128"/>
                <a:cs typeface="Arial" pitchFamily="34" charset="0"/>
              </a:rPr>
              <a:t>يشوع-أستير</a:t>
            </a:r>
            <a:r>
              <a:rPr kumimoji="0" lang="en-US" altLang="zh-CN" sz="1600" b="0" u="none" strike="noStrike" kern="1200" cap="none" spc="0" normalizeH="0" baseline="0" noProof="0">
                <a:ln>
                  <a:noFill/>
                </a:ln>
                <a:solidFill>
                  <a:srgbClr val="0060EE"/>
                </a:solidFill>
                <a:effectLst/>
                <a:uLnTx/>
                <a:uFillTx/>
                <a:latin typeface="Arial" pitchFamily="34" charset="0"/>
                <a:ea typeface="MS PGothic" pitchFamily="34" charset="-128"/>
                <a:cs typeface="Arial" pitchFamily="34" charset="0"/>
              </a:rPr>
              <a:t>)</a:t>
            </a:r>
          </a:p>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600" b="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مستقبلي الرسالة النبوية</a:t>
            </a:r>
            <a:endParaRPr kumimoji="0" lang="zh-CN" altLang="en-US" sz="1600" b="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600" b="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شعب العهد</a:t>
            </a:r>
            <a:endParaRPr kumimoji="0" lang="zh-CN" altLang="en-US" sz="1600" b="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p:txBody>
      </p:sp>
      <p:sp>
        <p:nvSpPr>
          <p:cNvPr id="56335" name="Text Box 20"/>
          <p:cNvSpPr txBox="1">
            <a:spLocks noChangeArrowheads="1"/>
          </p:cNvSpPr>
          <p:nvPr/>
        </p:nvSpPr>
        <p:spPr bwMode="auto">
          <a:xfrm>
            <a:off x="534988" y="3696176"/>
            <a:ext cx="2058988" cy="338554"/>
          </a:xfrm>
          <a:prstGeom prst="rect">
            <a:avLst/>
          </a:prstGeom>
          <a:noFill/>
          <a:ln w="9525">
            <a:noFill/>
            <a:miter lim="800000"/>
            <a:headEnd/>
            <a:tailEnd/>
          </a:ln>
        </p:spPr>
        <p:txBody>
          <a:bodyPr>
            <a:spAutoFit/>
          </a:body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600" b="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الشعب غير مخلص للعهد</a:t>
            </a:r>
            <a:endParaRPr kumimoji="0" lang="en-US" altLang="zh-CN" sz="1600" b="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endParaRPr>
          </a:p>
        </p:txBody>
      </p:sp>
      <p:sp>
        <p:nvSpPr>
          <p:cNvPr id="56336" name="Text Box 22"/>
          <p:cNvSpPr txBox="1">
            <a:spLocks noChangeArrowheads="1"/>
          </p:cNvSpPr>
          <p:nvPr/>
        </p:nvSpPr>
        <p:spPr bwMode="auto">
          <a:xfrm>
            <a:off x="5076825" y="908050"/>
            <a:ext cx="4156075" cy="1314450"/>
          </a:xfrm>
          <a:prstGeom prst="rect">
            <a:avLst/>
          </a:prstGeom>
          <a:noFill/>
          <a:ln w="9525">
            <a:noFill/>
            <a:miter lim="800000"/>
            <a:headEnd/>
            <a:tailEnd/>
          </a:ln>
        </p:spPr>
        <p:txBody>
          <a:bodyPr>
            <a:spAutoFit/>
          </a:body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600" b="1" u="none" strike="noStrike" kern="1200" cap="none" spc="0" normalizeH="0" baseline="0" noProof="0">
                <a:ln>
                  <a:noFill/>
                </a:ln>
                <a:solidFill>
                  <a:srgbClr val="0060EE"/>
                </a:solidFill>
                <a:effectLst/>
                <a:uLnTx/>
                <a:uFillTx/>
                <a:latin typeface="Arial" pitchFamily="34" charset="0"/>
                <a:ea typeface="MS PGothic" pitchFamily="34" charset="-128"/>
                <a:cs typeface="Arial" pitchFamily="34" charset="0"/>
              </a:rPr>
              <a:t>الأسفار الشعرية</a:t>
            </a:r>
            <a:br>
              <a:rPr kumimoji="0" lang="zh-CN" altLang="en-US" sz="1600" b="0" u="none" strike="noStrike" kern="1200" cap="none" spc="0" normalizeH="0" baseline="0" noProof="0">
                <a:ln>
                  <a:noFill/>
                </a:ln>
                <a:solidFill>
                  <a:srgbClr val="0060EE"/>
                </a:solidFill>
                <a:effectLst/>
                <a:uLnTx/>
                <a:uFillTx/>
                <a:latin typeface="Arial" pitchFamily="34" charset="0"/>
                <a:ea typeface="MS PGothic" pitchFamily="34" charset="-128"/>
                <a:cs typeface="Arial" pitchFamily="34" charset="0"/>
              </a:rPr>
            </a:br>
            <a:r>
              <a:rPr kumimoji="0" lang="en-US" altLang="zh-CN" sz="1600" b="0" u="none" strike="noStrike" kern="1200" cap="none" spc="0" normalizeH="0" baseline="0" noProof="0">
                <a:ln>
                  <a:noFill/>
                </a:ln>
                <a:solidFill>
                  <a:srgbClr val="0060EE"/>
                </a:solidFill>
                <a:effectLst/>
                <a:uLnTx/>
                <a:uFillTx/>
                <a:latin typeface="Arial" pitchFamily="34" charset="0"/>
                <a:ea typeface="MS PGothic" pitchFamily="34" charset="-128"/>
                <a:cs typeface="Arial" pitchFamily="34" charset="0"/>
              </a:rPr>
              <a:t>(</a:t>
            </a:r>
            <a:r>
              <a:rPr kumimoji="0" lang="ar-JO" altLang="zh-CN" sz="1600" b="0" u="none" strike="noStrike" kern="1200" cap="none" spc="0" normalizeH="0" baseline="0" noProof="0">
                <a:ln>
                  <a:noFill/>
                </a:ln>
                <a:solidFill>
                  <a:srgbClr val="0060EE"/>
                </a:solidFill>
                <a:effectLst/>
                <a:uLnTx/>
                <a:uFillTx/>
                <a:latin typeface="Arial" pitchFamily="34" charset="0"/>
                <a:ea typeface="MS PGothic" pitchFamily="34" charset="-128"/>
                <a:cs typeface="Arial" pitchFamily="34" charset="0"/>
              </a:rPr>
              <a:t>أيوب-نشيد الأنشاد</a:t>
            </a:r>
            <a:r>
              <a:rPr kumimoji="0" lang="en-US" altLang="zh-CN" sz="1600" b="0" u="none" strike="noStrike" kern="1200" cap="none" spc="0" normalizeH="0" baseline="0" noProof="0">
                <a:ln>
                  <a:noFill/>
                </a:ln>
                <a:solidFill>
                  <a:srgbClr val="0060EE"/>
                </a:solidFill>
                <a:effectLst/>
                <a:uLnTx/>
                <a:uFillTx/>
                <a:latin typeface="Arial" pitchFamily="34" charset="0"/>
                <a:ea typeface="MS PGothic" pitchFamily="34" charset="-128"/>
                <a:cs typeface="Arial" pitchFamily="34" charset="0"/>
              </a:rPr>
              <a:t>)</a:t>
            </a:r>
            <a:r>
              <a:rPr kumimoji="0" lang="en-US" altLang="zh-CN" sz="1600" b="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 </a:t>
            </a:r>
          </a:p>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600" b="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هدف الرسالة النبوية</a:t>
            </a:r>
            <a:endParaRPr kumimoji="0" lang="zh-CN" altLang="en-US" sz="1600" b="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600" b="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سلوك العهد</a:t>
            </a:r>
            <a:endParaRPr kumimoji="0" lang="zh-CN" altLang="en-US" sz="1600" b="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p:txBody>
      </p:sp>
      <p:sp>
        <p:nvSpPr>
          <p:cNvPr id="56337" name="Text Box 23"/>
          <p:cNvSpPr txBox="1">
            <a:spLocks noChangeArrowheads="1"/>
          </p:cNvSpPr>
          <p:nvPr/>
        </p:nvSpPr>
        <p:spPr bwMode="auto">
          <a:xfrm>
            <a:off x="3109913" y="3071813"/>
            <a:ext cx="2844800" cy="954087"/>
          </a:xfrm>
          <a:prstGeom prst="rect">
            <a:avLst/>
          </a:prstGeom>
          <a:noFill/>
          <a:ln w="9525">
            <a:noFill/>
            <a:miter lim="800000"/>
            <a:headEnd/>
            <a:tailEnd/>
          </a:ln>
        </p:spPr>
        <p:txBody>
          <a:bodyPr>
            <a:spAutoFit/>
          </a:body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600" b="1" u="none" strike="noStrike" kern="1200" cap="none" spc="0" normalizeH="0" baseline="0" noProof="0">
                <a:ln>
                  <a:noFill/>
                </a:ln>
                <a:solidFill>
                  <a:srgbClr val="DF2803"/>
                </a:solidFill>
                <a:effectLst/>
                <a:uLnTx/>
                <a:uFillTx/>
                <a:latin typeface="Arial" pitchFamily="34" charset="0"/>
                <a:ea typeface="MS PGothic" pitchFamily="34" charset="-128"/>
                <a:cs typeface="Arial" pitchFamily="34" charset="0"/>
              </a:rPr>
              <a:t>الأسفار النبوية</a:t>
            </a:r>
            <a:br>
              <a:rPr kumimoji="0" lang="zh-CN" altLang="en-US" sz="1600" b="1" u="none" strike="noStrike" kern="1200" cap="none" spc="0" normalizeH="0" baseline="0" noProof="0">
                <a:ln>
                  <a:noFill/>
                </a:ln>
                <a:solidFill>
                  <a:srgbClr val="DF2803"/>
                </a:solidFill>
                <a:effectLst/>
                <a:uLnTx/>
                <a:uFillTx/>
                <a:latin typeface="Arial" pitchFamily="34" charset="0"/>
                <a:ea typeface="MS PGothic" pitchFamily="34" charset="-128"/>
                <a:cs typeface="Arial" pitchFamily="34" charset="0"/>
              </a:rPr>
            </a:br>
            <a:r>
              <a:rPr kumimoji="0" lang="en-US" altLang="zh-CN" sz="1600" b="0" u="none" strike="noStrike" kern="1200" cap="none" spc="0" normalizeH="0" baseline="0" noProof="0">
                <a:ln>
                  <a:noFill/>
                </a:ln>
                <a:solidFill>
                  <a:srgbClr val="DF2803"/>
                </a:solidFill>
                <a:effectLst/>
                <a:uLnTx/>
                <a:uFillTx/>
                <a:latin typeface="Arial" pitchFamily="34" charset="0"/>
                <a:ea typeface="MS PGothic" pitchFamily="34" charset="-128"/>
                <a:cs typeface="Arial" pitchFamily="34" charset="0"/>
              </a:rPr>
              <a:t>(</a:t>
            </a:r>
            <a:r>
              <a:rPr kumimoji="0" lang="ar-JO" altLang="zh-CN" sz="1600" b="0" u="none" strike="noStrike" kern="1200" cap="none" spc="0" normalizeH="0" baseline="0" noProof="0">
                <a:ln>
                  <a:noFill/>
                </a:ln>
                <a:solidFill>
                  <a:srgbClr val="DF2803"/>
                </a:solidFill>
                <a:effectLst/>
                <a:uLnTx/>
                <a:uFillTx/>
                <a:latin typeface="Arial" pitchFamily="34" charset="0"/>
                <a:ea typeface="MS PGothic" pitchFamily="34" charset="-128"/>
                <a:cs typeface="Arial" pitchFamily="34" charset="0"/>
              </a:rPr>
              <a:t>أشعياء-ملاخي</a:t>
            </a:r>
            <a:r>
              <a:rPr kumimoji="0" lang="en-US" altLang="zh-CN" sz="1600" b="0" u="none" strike="noStrike" kern="1200" cap="none" spc="0" normalizeH="0" baseline="0" noProof="0">
                <a:ln>
                  <a:noFill/>
                </a:ln>
                <a:solidFill>
                  <a:srgbClr val="DF2803"/>
                </a:solidFill>
                <a:effectLst/>
                <a:uLnTx/>
                <a:uFillTx/>
                <a:latin typeface="Arial" pitchFamily="34" charset="0"/>
                <a:ea typeface="MS PGothic" pitchFamily="34" charset="-128"/>
                <a:cs typeface="Arial" pitchFamily="34" charset="0"/>
              </a:rPr>
              <a:t>)</a:t>
            </a:r>
          </a:p>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600" b="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وعاظ العهد </a:t>
            </a:r>
            <a:endParaRPr kumimoji="0" lang="zh-CN" altLang="en-US" sz="1600" b="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p:txBody>
      </p:sp>
      <p:sp>
        <p:nvSpPr>
          <p:cNvPr id="56338" name="Text Box 24"/>
          <p:cNvSpPr txBox="1">
            <a:spLocks noChangeArrowheads="1"/>
          </p:cNvSpPr>
          <p:nvPr/>
        </p:nvSpPr>
        <p:spPr bwMode="auto">
          <a:xfrm>
            <a:off x="2563813" y="5409387"/>
            <a:ext cx="4113213" cy="1323975"/>
          </a:xfrm>
          <a:prstGeom prst="rect">
            <a:avLst/>
          </a:prstGeom>
          <a:noFill/>
          <a:ln w="9525">
            <a:noFill/>
            <a:miter lim="800000"/>
            <a:headEnd/>
            <a:tailEnd/>
          </a:ln>
        </p:spPr>
        <p:txBody>
          <a:bodyPr>
            <a:spAutoFit/>
          </a:body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600" b="1" u="none" strike="noStrike" kern="1200" cap="none" spc="0" normalizeH="0" baseline="0" noProof="0" dirty="0">
                <a:ln>
                  <a:noFill/>
                </a:ln>
                <a:solidFill>
                  <a:srgbClr val="0060EE"/>
                </a:solidFill>
                <a:effectLst/>
                <a:uLnTx/>
                <a:uFillTx/>
                <a:latin typeface="Arial" pitchFamily="34" charset="0"/>
                <a:ea typeface="MS PGothic" pitchFamily="34" charset="-128"/>
                <a:cs typeface="Arial" pitchFamily="34" charset="0"/>
              </a:rPr>
              <a:t>أسفار موسى الخمسة</a:t>
            </a:r>
            <a:br>
              <a:rPr kumimoji="0" lang="zh-CN" altLang="en-US" sz="1600" b="0" u="none" strike="noStrike" kern="1200" cap="none" spc="0" normalizeH="0" baseline="0" noProof="0" dirty="0">
                <a:ln>
                  <a:noFill/>
                </a:ln>
                <a:solidFill>
                  <a:srgbClr val="0060EE"/>
                </a:solidFill>
                <a:effectLst/>
                <a:uLnTx/>
                <a:uFillTx/>
                <a:latin typeface="Arial" pitchFamily="34" charset="0"/>
                <a:ea typeface="MS PGothic" pitchFamily="34" charset="-128"/>
                <a:cs typeface="Arial" pitchFamily="34" charset="0"/>
              </a:rPr>
            </a:br>
            <a:r>
              <a:rPr kumimoji="0" lang="en-US" altLang="zh-CN" sz="1600" b="0" u="none" strike="noStrike" kern="1200" cap="none" spc="0" normalizeH="0" baseline="0" noProof="0" dirty="0">
                <a:ln>
                  <a:noFill/>
                </a:ln>
                <a:solidFill>
                  <a:srgbClr val="0060EE"/>
                </a:solidFill>
                <a:effectLst/>
                <a:uLnTx/>
                <a:uFillTx/>
                <a:latin typeface="Arial" pitchFamily="34" charset="0"/>
                <a:ea typeface="MS PGothic" pitchFamily="34" charset="-128"/>
                <a:cs typeface="Arial" pitchFamily="34" charset="0"/>
              </a:rPr>
              <a:t>(</a:t>
            </a:r>
            <a:r>
              <a:rPr kumimoji="0" lang="ar-JO" altLang="zh-CN" sz="1600" b="0" u="none" strike="noStrike" kern="1200" cap="none" spc="0" normalizeH="0" baseline="0" noProof="0" dirty="0">
                <a:ln>
                  <a:noFill/>
                </a:ln>
                <a:solidFill>
                  <a:srgbClr val="0060EE"/>
                </a:solidFill>
                <a:effectLst/>
                <a:uLnTx/>
                <a:uFillTx/>
                <a:latin typeface="Arial" pitchFamily="34" charset="0"/>
                <a:ea typeface="MS PGothic" pitchFamily="34" charset="-128"/>
                <a:cs typeface="Arial" pitchFamily="34" charset="0"/>
              </a:rPr>
              <a:t>تكوين-تثنية</a:t>
            </a:r>
            <a:r>
              <a:rPr kumimoji="0" lang="en-US" altLang="zh-CN" sz="1600" b="0" u="none" strike="noStrike" kern="1200" cap="none" spc="0" normalizeH="0" baseline="0" noProof="0" dirty="0">
                <a:ln>
                  <a:noFill/>
                </a:ln>
                <a:solidFill>
                  <a:srgbClr val="0060EE"/>
                </a:solidFill>
                <a:effectLst/>
                <a:uLnTx/>
                <a:uFillTx/>
                <a:latin typeface="Arial" pitchFamily="34" charset="0"/>
                <a:ea typeface="MS PGothic" pitchFamily="34" charset="-128"/>
                <a:cs typeface="Arial" pitchFamily="34" charset="0"/>
              </a:rPr>
              <a:t>)</a:t>
            </a:r>
          </a:p>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600" b="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أساس الرسالة النبوية</a:t>
            </a:r>
            <a:endParaRPr kumimoji="0" lang="zh-CN" altLang="en-US" sz="1600" b="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600" b="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علاقة العهد : إسرائيل و الله</a:t>
            </a:r>
            <a:endParaRPr kumimoji="0" lang="zh-CN" altLang="en-US" sz="1600" b="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endParaRPr>
          </a:p>
        </p:txBody>
      </p:sp>
      <p:sp>
        <p:nvSpPr>
          <p:cNvPr id="56339" name="Text Box 26"/>
          <p:cNvSpPr txBox="1">
            <a:spLocks noChangeArrowheads="1"/>
          </p:cNvSpPr>
          <p:nvPr/>
        </p:nvSpPr>
        <p:spPr bwMode="auto">
          <a:xfrm>
            <a:off x="2724063" y="2390838"/>
            <a:ext cx="863600" cy="738187"/>
          </a:xfrm>
          <a:prstGeom prst="rect">
            <a:avLst/>
          </a:prstGeom>
          <a:noFill/>
          <a:ln w="9525">
            <a:noFill/>
            <a:miter lim="800000"/>
            <a:headEnd/>
            <a:tailEnd/>
          </a:ln>
        </p:spPr>
        <p:txBody>
          <a:bodyPr>
            <a:spAutoFit/>
          </a:body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400" b="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إلى من كانوا يهدفون</a:t>
            </a:r>
            <a:endParaRPr kumimoji="0" lang="zh-CN" altLang="en-US" sz="1400" b="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endParaRPr>
          </a:p>
        </p:txBody>
      </p:sp>
      <p:sp>
        <p:nvSpPr>
          <p:cNvPr id="56340" name="Text Box 27"/>
          <p:cNvSpPr txBox="1">
            <a:spLocks noChangeArrowheads="1"/>
          </p:cNvSpPr>
          <p:nvPr/>
        </p:nvSpPr>
        <p:spPr bwMode="auto">
          <a:xfrm>
            <a:off x="5581401" y="2400300"/>
            <a:ext cx="893763" cy="523875"/>
          </a:xfrm>
          <a:prstGeom prst="rect">
            <a:avLst/>
          </a:prstGeom>
          <a:noFill/>
          <a:ln w="9525">
            <a:noFill/>
            <a:miter lim="800000"/>
            <a:headEnd/>
            <a:tailEnd/>
          </a:ln>
        </p:spPr>
        <p:txBody>
          <a:bodyPr>
            <a:spAutoFit/>
          </a:body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400" b="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إلى ماذا كانوا يهدفون</a:t>
            </a:r>
            <a:endParaRPr kumimoji="0" lang="zh-CN" altLang="en-US" sz="1400" b="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endParaRPr>
          </a:p>
        </p:txBody>
      </p:sp>
      <p:sp>
        <p:nvSpPr>
          <p:cNvPr id="56341" name="Text Box 25"/>
          <p:cNvSpPr txBox="1">
            <a:spLocks noChangeArrowheads="1"/>
          </p:cNvSpPr>
          <p:nvPr/>
        </p:nvSpPr>
        <p:spPr bwMode="auto">
          <a:xfrm>
            <a:off x="6704012" y="3698442"/>
            <a:ext cx="2260600" cy="338554"/>
          </a:xfrm>
          <a:prstGeom prst="rect">
            <a:avLst/>
          </a:prstGeom>
          <a:noFill/>
          <a:ln w="9525">
            <a:noFill/>
            <a:miter lim="800000"/>
            <a:headEnd/>
            <a:tailEnd/>
          </a:ln>
        </p:spPr>
        <p:txBody>
          <a:bodyPr>
            <a:spAutoFit/>
          </a:body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ar-JO" altLang="zh-CN" sz="1600" b="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لم يتأثر السلوك بالعهد </a:t>
            </a:r>
            <a:endParaRPr kumimoji="0" lang="zh-CN" altLang="en-US" sz="1600" b="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endParaRPr>
          </a:p>
        </p:txBody>
      </p:sp>
      <p:sp>
        <p:nvSpPr>
          <p:cNvPr id="37" name="Text Box 11"/>
          <p:cNvSpPr txBox="1">
            <a:spLocks noChangeArrowheads="1"/>
          </p:cNvSpPr>
          <p:nvPr/>
        </p:nvSpPr>
        <p:spPr bwMode="auto">
          <a:xfrm>
            <a:off x="6698743" y="5695950"/>
            <a:ext cx="2481770" cy="400110"/>
          </a:xfrm>
          <a:prstGeom prst="rect">
            <a:avLst/>
          </a:prstGeom>
          <a:noFill/>
          <a:ln w="9525">
            <a:noFill/>
            <a:miter lim="800000"/>
            <a:headEnd/>
            <a:tailEnd/>
          </a:ln>
        </p:spPr>
        <p:txBody>
          <a:bodyPr wrap="none">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a:ln>
                  <a:noFill/>
                </a:ln>
                <a:solidFill>
                  <a:srgbClr val="0033CC"/>
                </a:solidFill>
                <a:effectLst/>
                <a:uLnTx/>
                <a:uFillTx/>
                <a:latin typeface="Arial" panose="020B0604020202020204" pitchFamily="34" charset="0"/>
                <a:ea typeface="MS PGothic" pitchFamily="34" charset="-128"/>
                <a:cs typeface="Arial" panose="020B0604020202020204" pitchFamily="34" charset="0"/>
              </a:rPr>
              <a:t>تك 12 : 1 – 3, 15 : 18</a:t>
            </a:r>
            <a:endParaRPr kumimoji="0" lang="en-US" sz="2000" b="1" u="none" strike="noStrike" kern="1200" cap="none" spc="0" normalizeH="0" baseline="0" noProof="0">
              <a:ln>
                <a:noFill/>
              </a:ln>
              <a:solidFill>
                <a:srgbClr val="0033CC"/>
              </a:solidFill>
              <a:effectLst/>
              <a:uLnTx/>
              <a:uFillTx/>
              <a:latin typeface="Arial" panose="020B0604020202020204" pitchFamily="34" charset="0"/>
              <a:ea typeface="MS PGothic" pitchFamily="34" charset="-128"/>
              <a:cs typeface="Arial" panose="020B0604020202020204" pitchFamily="34" charset="0"/>
            </a:endParaRPr>
          </a:p>
        </p:txBody>
      </p:sp>
      <p:sp>
        <p:nvSpPr>
          <p:cNvPr id="39" name="Text Box 12"/>
          <p:cNvSpPr txBox="1">
            <a:spLocks noChangeArrowheads="1"/>
          </p:cNvSpPr>
          <p:nvPr/>
        </p:nvSpPr>
        <p:spPr bwMode="auto">
          <a:xfrm>
            <a:off x="7985125" y="6002338"/>
            <a:ext cx="1195388" cy="400050"/>
          </a:xfrm>
          <a:prstGeom prst="rect">
            <a:avLst/>
          </a:prstGeom>
          <a:noFill/>
          <a:ln w="9525">
            <a:noFill/>
            <a:miter lim="800000"/>
            <a:headEnd/>
            <a:tailEnd/>
          </a:ln>
        </p:spPr>
        <p:txBody>
          <a:bodyPr wrap="none">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a:ln>
                  <a:noFill/>
                </a:ln>
                <a:solidFill>
                  <a:srgbClr val="0033CC"/>
                </a:solidFill>
                <a:effectLst/>
                <a:uLnTx/>
                <a:uFillTx/>
                <a:latin typeface="Arial" panose="020B0604020202020204" pitchFamily="34" charset="0"/>
                <a:ea typeface="MS PGothic" pitchFamily="34" charset="-128"/>
                <a:cs typeface="Arial" panose="020B0604020202020204" pitchFamily="34" charset="0"/>
              </a:rPr>
              <a:t>غير مشروط</a:t>
            </a:r>
            <a:endParaRPr kumimoji="0" lang="en-US" sz="2000" b="1" u="none" strike="noStrike" kern="1200" cap="none" spc="0" normalizeH="0" baseline="0" noProof="0">
              <a:ln>
                <a:noFill/>
              </a:ln>
              <a:solidFill>
                <a:srgbClr val="0033CC"/>
              </a:solidFill>
              <a:effectLst/>
              <a:uLnTx/>
              <a:uFillTx/>
              <a:latin typeface="Arial" panose="020B0604020202020204" pitchFamily="34" charset="0"/>
              <a:ea typeface="MS PGothic" pitchFamily="34" charset="-128"/>
              <a:cs typeface="Arial" panose="020B0604020202020204" pitchFamily="34" charset="0"/>
            </a:endParaRPr>
          </a:p>
        </p:txBody>
      </p:sp>
      <p:sp>
        <p:nvSpPr>
          <p:cNvPr id="40" name="Text Box 13"/>
          <p:cNvSpPr txBox="1">
            <a:spLocks noChangeArrowheads="1"/>
          </p:cNvSpPr>
          <p:nvPr/>
        </p:nvSpPr>
        <p:spPr bwMode="auto">
          <a:xfrm>
            <a:off x="8027988" y="6308725"/>
            <a:ext cx="1116012" cy="400050"/>
          </a:xfrm>
          <a:prstGeom prst="rect">
            <a:avLst/>
          </a:prstGeom>
          <a:noFill/>
          <a:ln w="9525">
            <a:noFill/>
            <a:miter lim="800000"/>
            <a:headEnd/>
            <a:tailEnd/>
          </a:ln>
        </p:spPr>
        <p:txBody>
          <a:bodyPr>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a:ln>
                  <a:noFill/>
                </a:ln>
                <a:solidFill>
                  <a:srgbClr val="0033CC"/>
                </a:solidFill>
                <a:effectLst/>
                <a:uLnTx/>
                <a:uFillTx/>
                <a:latin typeface="Arial" panose="020B0604020202020204" pitchFamily="34" charset="0"/>
                <a:ea typeface="MS PGothic" pitchFamily="34" charset="-128"/>
                <a:cs typeface="Arial" panose="020B0604020202020204" pitchFamily="34" charset="0"/>
              </a:rPr>
              <a:t>بركة</a:t>
            </a:r>
            <a:endParaRPr kumimoji="0" lang="en-US" sz="2000" b="1" u="none" strike="noStrike" kern="1200" cap="none" spc="0" normalizeH="0" baseline="0" noProof="0">
              <a:ln>
                <a:noFill/>
              </a:ln>
              <a:solidFill>
                <a:srgbClr val="0033CC"/>
              </a:solidFill>
              <a:effectLst/>
              <a:uLnTx/>
              <a:uFillTx/>
              <a:latin typeface="Arial" panose="020B0604020202020204" pitchFamily="34" charset="0"/>
              <a:ea typeface="MS PGothic" pitchFamily="34" charset="-128"/>
              <a:cs typeface="Arial" panose="020B0604020202020204" pitchFamily="34" charset="0"/>
            </a:endParaRPr>
          </a:p>
        </p:txBody>
      </p:sp>
      <p:sp>
        <p:nvSpPr>
          <p:cNvPr id="41" name="Text Box 18"/>
          <p:cNvSpPr txBox="1">
            <a:spLocks noChangeArrowheads="1"/>
          </p:cNvSpPr>
          <p:nvPr/>
        </p:nvSpPr>
        <p:spPr bwMode="auto">
          <a:xfrm>
            <a:off x="7651750" y="5389563"/>
            <a:ext cx="1528763" cy="400050"/>
          </a:xfrm>
          <a:prstGeom prst="rect">
            <a:avLst/>
          </a:prstGeom>
          <a:noFill/>
          <a:ln w="9525">
            <a:noFill/>
            <a:miter lim="800000"/>
            <a:headEnd/>
            <a:tailEnd/>
          </a:ln>
        </p:spPr>
        <p:txBody>
          <a:bodyPr wrap="none">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a:ln>
                  <a:noFill/>
                </a:ln>
                <a:solidFill>
                  <a:srgbClr val="0033CC"/>
                </a:solidFill>
                <a:effectLst/>
                <a:uLnTx/>
                <a:uFillTx/>
                <a:latin typeface="Arial" panose="020B0604020202020204" pitchFamily="34" charset="0"/>
                <a:ea typeface="MS PGothic" pitchFamily="34" charset="-128"/>
                <a:cs typeface="Arial" panose="020B0604020202020204" pitchFamily="34" charset="0"/>
              </a:rPr>
              <a:t>العهد الإبراهيمي</a:t>
            </a:r>
            <a:endParaRPr kumimoji="0" lang="en-US" sz="2000" b="1" u="none" strike="noStrike" kern="1200" cap="none" spc="0" normalizeH="0" baseline="0" noProof="0">
              <a:ln>
                <a:noFill/>
              </a:ln>
              <a:solidFill>
                <a:srgbClr val="0033CC"/>
              </a:solidFill>
              <a:effectLst/>
              <a:uLnTx/>
              <a:uFillTx/>
              <a:latin typeface="Arial" panose="020B0604020202020204" pitchFamily="34" charset="0"/>
              <a:ea typeface="MS PGothic" pitchFamily="34" charset="-128"/>
              <a:cs typeface="Arial" panose="020B0604020202020204" pitchFamily="34" charset="0"/>
            </a:endParaRPr>
          </a:p>
        </p:txBody>
      </p:sp>
      <p:sp>
        <p:nvSpPr>
          <p:cNvPr id="56346" name="Text Box 17"/>
          <p:cNvSpPr txBox="1">
            <a:spLocks noChangeArrowheads="1"/>
          </p:cNvSpPr>
          <p:nvPr/>
        </p:nvSpPr>
        <p:spPr bwMode="auto">
          <a:xfrm>
            <a:off x="8458200" y="0"/>
            <a:ext cx="762000" cy="1016000"/>
          </a:xfrm>
          <a:prstGeom prst="rect">
            <a:avLst/>
          </a:prstGeom>
          <a:solidFill>
            <a:schemeClr val="bg1"/>
          </a:solidFill>
          <a:ln w="9525">
            <a:noFill/>
            <a:miter lim="800000"/>
            <a:headEnd/>
            <a:tailEnd/>
          </a:ln>
        </p:spPr>
        <p:txBody>
          <a:bodyPr>
            <a:spAutoFit/>
          </a:body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ar-JO" sz="2400" b="1"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50ب</a:t>
            </a:r>
          </a:p>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ar-JO" sz="2400" b="1"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440</a:t>
            </a:r>
            <a:endParaRPr kumimoji="0" lang="en-US" sz="2400" b="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p:txBody>
      </p:sp>
      <p:sp>
        <p:nvSpPr>
          <p:cNvPr id="53" name="Text Box 13"/>
          <p:cNvSpPr txBox="1">
            <a:spLocks noChangeArrowheads="1"/>
          </p:cNvSpPr>
          <p:nvPr/>
        </p:nvSpPr>
        <p:spPr bwMode="auto">
          <a:xfrm>
            <a:off x="6800850" y="4581525"/>
            <a:ext cx="2200275" cy="461963"/>
          </a:xfrm>
          <a:prstGeom prst="rect">
            <a:avLst/>
          </a:prstGeom>
          <a:noFill/>
          <a:ln w="9525">
            <a:noFill/>
            <a:miter lim="800000"/>
            <a:headEnd/>
            <a:tailEnd/>
          </a:ln>
        </p:spPr>
        <p:txBody>
          <a:bodyPr>
            <a:spAutoFit/>
          </a:bodyPr>
          <a:lstStyle/>
          <a:p>
            <a:pPr marL="0" marR="0" lvl="0" indent="0" defTabSz="4572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33CC"/>
                </a:solidFill>
                <a:effectLst/>
                <a:uLnTx/>
                <a:uFillTx/>
                <a:latin typeface="Arial" panose="020B0604020202020204" pitchFamily="34" charset="0"/>
                <a:ea typeface="MS PGothic" pitchFamily="34" charset="-128"/>
                <a:cs typeface="Arial" panose="020B0604020202020204" pitchFamily="34" charset="0"/>
              </a:rPr>
              <a:t>التنبؤ</a:t>
            </a:r>
            <a:endParaRPr kumimoji="0" lang="en-US" sz="2400" b="1" u="none" strike="noStrike" kern="1200" cap="none" spc="0" normalizeH="0" baseline="0" noProof="0" dirty="0">
              <a:ln>
                <a:noFill/>
              </a:ln>
              <a:solidFill>
                <a:srgbClr val="0033CC"/>
              </a:solidFill>
              <a:effectLst/>
              <a:uLnTx/>
              <a:uFillTx/>
              <a:latin typeface="Arial" panose="020B0604020202020204" pitchFamily="34" charset="0"/>
              <a:ea typeface="MS PGothic" pitchFamily="34" charset="-128"/>
              <a:cs typeface="Arial" panose="020B0604020202020204" pitchFamily="34" charset="0"/>
            </a:endParaRPr>
          </a:p>
        </p:txBody>
      </p:sp>
      <p:sp>
        <p:nvSpPr>
          <p:cNvPr id="54" name="Text Box 16"/>
          <p:cNvSpPr txBox="1">
            <a:spLocks noChangeArrowheads="1"/>
          </p:cNvSpPr>
          <p:nvPr/>
        </p:nvSpPr>
        <p:spPr bwMode="auto">
          <a:xfrm>
            <a:off x="71438" y="4581525"/>
            <a:ext cx="2428875" cy="461963"/>
          </a:xfrm>
          <a:prstGeom prst="rect">
            <a:avLst/>
          </a:prstGeom>
          <a:noFill/>
          <a:ln w="9525">
            <a:noFill/>
            <a:miter lim="800000"/>
            <a:headEnd/>
            <a:tailEnd/>
          </a:ln>
        </p:spPr>
        <p:txBody>
          <a:bodyPr>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0000"/>
                </a:solidFill>
                <a:effectLst/>
                <a:uLnTx/>
                <a:uFillTx/>
                <a:latin typeface="Arial" panose="020B0604020202020204" pitchFamily="34" charset="0"/>
                <a:ea typeface="MS PGothic" pitchFamily="34" charset="-128"/>
                <a:cs typeface="Arial" panose="020B0604020202020204" pitchFamily="34" charset="0"/>
              </a:rPr>
              <a:t>الإعلان</a:t>
            </a:r>
            <a:endParaRPr kumimoji="0" lang="en-US" sz="2400" b="1" u="none" strike="noStrike" kern="1200" cap="none" spc="0" normalizeH="0" baseline="0" noProof="0" dirty="0">
              <a:ln>
                <a:noFill/>
              </a:ln>
              <a:solidFill>
                <a:srgbClr val="FF0000"/>
              </a:solidFill>
              <a:effectLst/>
              <a:uLnTx/>
              <a:uFillTx/>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3898638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utoUpdateAnimBg="0"/>
      <p:bldP spid="39" grpId="0" autoUpdateAnimBg="0"/>
      <p:bldP spid="40" grpId="0" autoUpdateAnimBg="0"/>
      <p:bldP spid="41" grpId="0" autoUpdateAnimBg="0"/>
      <p:bldP spid="53" grpId="0" autoUpdateAnimBg="0"/>
      <p:bldP spid="5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519113" y="228600"/>
            <a:ext cx="8594725" cy="747713"/>
          </a:xfrm>
        </p:spPr>
        <p:txBody>
          <a:bodyPr/>
          <a:lstStyle/>
          <a:p>
            <a:pPr algn="ctr" eaLnBrk="1" hangingPunct="1"/>
            <a:r>
              <a:rPr lang="ar-JO" dirty="0">
                <a:latin typeface="Arial" panose="020B0604020202020204" pitchFamily="34" charset="0"/>
                <a:cs typeface="Arial" panose="020B0604020202020204" pitchFamily="34" charset="0"/>
              </a:rPr>
              <a:t>أخلاقيات العهد في الناموس الموسوي</a:t>
            </a:r>
            <a:endParaRPr lang="en-US" dirty="0">
              <a:latin typeface="Arial" panose="020B0604020202020204" pitchFamily="34" charset="0"/>
              <a:cs typeface="Arial" panose="020B0604020202020204" pitchFamily="34" charset="0"/>
            </a:endParaRPr>
          </a:p>
        </p:txBody>
      </p:sp>
      <p:sp>
        <p:nvSpPr>
          <p:cNvPr id="62466" name="AutoShape 4"/>
          <p:cNvSpPr>
            <a:spLocks noChangeArrowheads="1"/>
          </p:cNvSpPr>
          <p:nvPr/>
        </p:nvSpPr>
        <p:spPr bwMode="auto">
          <a:xfrm>
            <a:off x="2844800" y="3486150"/>
            <a:ext cx="3327400" cy="2228850"/>
          </a:xfrm>
          <a:prstGeom prst="triangle">
            <a:avLst>
              <a:gd name="adj" fmla="val 50000"/>
            </a:avLst>
          </a:prstGeom>
          <a:noFill/>
          <a:ln w="57150">
            <a:solidFill>
              <a:srgbClr val="0C5A3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2467" name="Text Box 5"/>
          <p:cNvSpPr txBox="1">
            <a:spLocks noChangeArrowheads="1"/>
          </p:cNvSpPr>
          <p:nvPr/>
        </p:nvSpPr>
        <p:spPr bwMode="auto">
          <a:xfrm>
            <a:off x="3352800" y="3028950"/>
            <a:ext cx="236220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الزاوية اللاهوتية</a:t>
            </a:r>
            <a:endParaRPr lang="en-US" b="1" dirty="0">
              <a:latin typeface="Arial" panose="020B0604020202020204" pitchFamily="34" charset="0"/>
              <a:cs typeface="Arial" panose="020B0604020202020204" pitchFamily="34" charset="0"/>
            </a:endParaRPr>
          </a:p>
        </p:txBody>
      </p:sp>
      <p:sp>
        <p:nvSpPr>
          <p:cNvPr id="62468" name="Text Box 6"/>
          <p:cNvSpPr txBox="1">
            <a:spLocks noChangeArrowheads="1"/>
          </p:cNvSpPr>
          <p:nvPr/>
        </p:nvSpPr>
        <p:spPr bwMode="auto">
          <a:xfrm>
            <a:off x="1219200" y="6096000"/>
            <a:ext cx="197522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ar-JO" b="1" dirty="0">
                <a:latin typeface="Arial" panose="020B0604020202020204" pitchFamily="34" charset="0"/>
                <a:cs typeface="Arial" panose="020B0604020202020204" pitchFamily="34" charset="0"/>
              </a:rPr>
              <a:t>الزاوية الإقتصادية</a:t>
            </a:r>
            <a:endParaRPr lang="en-US" b="1" dirty="0">
              <a:latin typeface="Arial" panose="020B0604020202020204" pitchFamily="34" charset="0"/>
              <a:cs typeface="Arial" panose="020B0604020202020204" pitchFamily="34" charset="0"/>
            </a:endParaRPr>
          </a:p>
        </p:txBody>
      </p:sp>
      <p:sp>
        <p:nvSpPr>
          <p:cNvPr id="62469" name="Text Box 7"/>
          <p:cNvSpPr txBox="1">
            <a:spLocks noChangeArrowheads="1"/>
          </p:cNvSpPr>
          <p:nvPr/>
        </p:nvSpPr>
        <p:spPr bwMode="auto">
          <a:xfrm>
            <a:off x="6248400" y="6096000"/>
            <a:ext cx="200728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ar-JO" b="1" dirty="0">
                <a:latin typeface="Arial" panose="020B0604020202020204" pitchFamily="34" charset="0"/>
                <a:cs typeface="Arial" panose="020B0604020202020204" pitchFamily="34" charset="0"/>
              </a:rPr>
              <a:t>الزاوية الإجتماعية</a:t>
            </a:r>
            <a:endParaRPr lang="en-US" b="1" dirty="0">
              <a:latin typeface="Arial" panose="020B0604020202020204" pitchFamily="34" charset="0"/>
              <a:cs typeface="Arial" panose="020B0604020202020204" pitchFamily="34" charset="0"/>
            </a:endParaRPr>
          </a:p>
        </p:txBody>
      </p:sp>
      <p:sp>
        <p:nvSpPr>
          <p:cNvPr id="62470" name="Text Box 8"/>
          <p:cNvSpPr txBox="1">
            <a:spLocks noChangeArrowheads="1"/>
          </p:cNvSpPr>
          <p:nvPr/>
        </p:nvSpPr>
        <p:spPr bwMode="auto">
          <a:xfrm>
            <a:off x="3657600" y="4953000"/>
            <a:ext cx="204414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ar-JO" b="1" dirty="0">
                <a:latin typeface="Arial" panose="020B0604020202020204" pitchFamily="34" charset="0"/>
                <a:cs typeface="Arial" panose="020B0604020202020204" pitchFamily="34" charset="0"/>
              </a:rPr>
              <a:t>الناموس الموسوي</a:t>
            </a:r>
            <a:endParaRPr lang="en-US" b="1" dirty="0">
              <a:latin typeface="Arial" panose="020B0604020202020204" pitchFamily="34" charset="0"/>
              <a:cs typeface="Arial" panose="020B0604020202020204" pitchFamily="34" charset="0"/>
            </a:endParaRPr>
          </a:p>
        </p:txBody>
      </p:sp>
      <p:sp>
        <p:nvSpPr>
          <p:cNvPr id="62471" name="Text Box 9"/>
          <p:cNvSpPr txBox="1">
            <a:spLocks noChangeArrowheads="1"/>
          </p:cNvSpPr>
          <p:nvPr/>
        </p:nvSpPr>
        <p:spPr bwMode="auto">
          <a:xfrm>
            <a:off x="1219200" y="914400"/>
            <a:ext cx="7272338"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r" eaLnBrk="1" hangingPunct="1"/>
            <a:r>
              <a:rPr lang="ar-JO" sz="2800" dirty="0">
                <a:solidFill>
                  <a:schemeClr val="bg2"/>
                </a:solidFill>
                <a:latin typeface="Arial" panose="020B0604020202020204" pitchFamily="34" charset="0"/>
                <a:cs typeface="Arial" panose="020B0604020202020204" pitchFamily="34" charset="0"/>
              </a:rPr>
              <a:t>طبق الأنبياء الناموس الموسوي على ثلاث أبعاد في حياة إسرائيل :</a:t>
            </a:r>
            <a:endParaRPr lang="en-US" sz="2800" dirty="0">
              <a:solidFill>
                <a:schemeClr val="bg2"/>
              </a:solidFill>
              <a:latin typeface="Arial" panose="020B0604020202020204" pitchFamily="34" charset="0"/>
              <a:cs typeface="Arial" panose="020B0604020202020204" pitchFamily="34" charset="0"/>
            </a:endParaRPr>
          </a:p>
        </p:txBody>
      </p:sp>
      <p:sp>
        <p:nvSpPr>
          <p:cNvPr id="62472" name="Text Box 10"/>
          <p:cNvSpPr txBox="1">
            <a:spLocks noChangeArrowheads="1"/>
          </p:cNvSpPr>
          <p:nvPr/>
        </p:nvSpPr>
        <p:spPr bwMode="auto">
          <a:xfrm>
            <a:off x="381000" y="4191000"/>
            <a:ext cx="198644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ar-JO" sz="2800" dirty="0">
                <a:solidFill>
                  <a:schemeClr val="bg2"/>
                </a:solidFill>
                <a:latin typeface="Arial" panose="020B0604020202020204" pitchFamily="34" charset="0"/>
                <a:cs typeface="Arial" panose="020B0604020202020204" pitchFamily="34" charset="0"/>
              </a:rPr>
              <a:t>كريستوفر رايت</a:t>
            </a:r>
            <a:endParaRPr lang="en-US" sz="2800" dirty="0">
              <a:solidFill>
                <a:schemeClr val="bg2"/>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519113" y="547688"/>
            <a:ext cx="8594725" cy="747712"/>
          </a:xfrm>
        </p:spPr>
        <p:txBody>
          <a:bodyPr/>
          <a:lstStyle/>
          <a:p>
            <a:pPr algn="ctr" eaLnBrk="1" hangingPunct="1"/>
            <a:r>
              <a:rPr lang="ar-JO" dirty="0">
                <a:latin typeface="Comic Sans MS" charset="0"/>
              </a:rPr>
              <a:t>الرسالة النبوية</a:t>
            </a:r>
            <a:endParaRPr lang="en-US" dirty="0">
              <a:latin typeface="Comic Sans MS" charset="0"/>
            </a:endParaRPr>
          </a:p>
        </p:txBody>
      </p:sp>
      <p:sp>
        <p:nvSpPr>
          <p:cNvPr id="63490" name="Rectangle 3"/>
          <p:cNvSpPr>
            <a:spLocks noGrp="1" noChangeArrowheads="1"/>
          </p:cNvSpPr>
          <p:nvPr>
            <p:ph type="body" idx="1"/>
          </p:nvPr>
        </p:nvSpPr>
        <p:spPr/>
        <p:txBody>
          <a:bodyPr/>
          <a:lstStyle/>
          <a:p>
            <a:pPr algn="r" rtl="1" eaLnBrk="1" hangingPunct="1">
              <a:lnSpc>
                <a:spcPct val="90000"/>
              </a:lnSpc>
            </a:pPr>
            <a:r>
              <a:rPr lang="ar-JO" dirty="0">
                <a:latin typeface="Comic Sans MS" charset="0"/>
              </a:rPr>
              <a:t>ضد الوثنية</a:t>
            </a:r>
            <a:endParaRPr lang="en-US" dirty="0">
              <a:latin typeface="Comic Sans MS" charset="0"/>
              <a:ea typeface="Geneva" charset="0"/>
            </a:endParaRPr>
          </a:p>
          <a:p>
            <a:pPr lvl="1" algn="r" rtl="1" eaLnBrk="1" hangingPunct="1">
              <a:lnSpc>
                <a:spcPct val="90000"/>
              </a:lnSpc>
            </a:pPr>
            <a:r>
              <a:rPr lang="ar-JO" dirty="0">
                <a:latin typeface="Comic Sans MS" charset="0"/>
                <a:ea typeface="Geneva" charset="0"/>
              </a:rPr>
              <a:t>تث 5: 7-10، أش 40: 12-31</a:t>
            </a:r>
            <a:endParaRPr lang="en-US" dirty="0">
              <a:latin typeface="Comic Sans MS" charset="0"/>
            </a:endParaRPr>
          </a:p>
          <a:p>
            <a:pPr algn="r" rtl="1" eaLnBrk="1" hangingPunct="1">
              <a:lnSpc>
                <a:spcPct val="90000"/>
              </a:lnSpc>
            </a:pPr>
            <a:r>
              <a:rPr lang="ar-JO" dirty="0">
                <a:latin typeface="Comic Sans MS" charset="0"/>
              </a:rPr>
              <a:t>في العدل الإجتماعي</a:t>
            </a:r>
            <a:endParaRPr lang="en-US" dirty="0">
              <a:latin typeface="Comic Sans MS" charset="0"/>
              <a:ea typeface="Geneva" charset="0"/>
            </a:endParaRPr>
          </a:p>
          <a:p>
            <a:pPr lvl="1" algn="r" rtl="1" eaLnBrk="1" hangingPunct="1">
              <a:lnSpc>
                <a:spcPct val="90000"/>
              </a:lnSpc>
            </a:pPr>
            <a:r>
              <a:rPr lang="ar-JO" dirty="0">
                <a:latin typeface="Comic Sans MS" charset="0"/>
                <a:ea typeface="Geneva" charset="0"/>
              </a:rPr>
              <a:t>تث 15 و 17، مي 6: 8، عا 2: 6-8، عا 5: 12</a:t>
            </a:r>
            <a:endParaRPr lang="en-US" dirty="0">
              <a:latin typeface="Comic Sans MS" charset="0"/>
            </a:endParaRPr>
          </a:p>
          <a:p>
            <a:pPr algn="r" rtl="1" eaLnBrk="1" hangingPunct="1">
              <a:lnSpc>
                <a:spcPct val="90000"/>
              </a:lnSpc>
            </a:pPr>
            <a:r>
              <a:rPr lang="ar-JO" dirty="0">
                <a:latin typeface="Comic Sans MS" charset="0"/>
              </a:rPr>
              <a:t>ضد الإستغلال الإقتصادي</a:t>
            </a:r>
            <a:endParaRPr lang="en-US" dirty="0">
              <a:latin typeface="Comic Sans MS" charset="0"/>
              <a:ea typeface="Geneva" charset="0"/>
            </a:endParaRPr>
          </a:p>
          <a:p>
            <a:pPr lvl="1" algn="r" rtl="1" eaLnBrk="1" hangingPunct="1">
              <a:lnSpc>
                <a:spcPct val="90000"/>
              </a:lnSpc>
            </a:pPr>
            <a:r>
              <a:rPr lang="ar-JO" dirty="0">
                <a:latin typeface="Comic Sans MS" charset="0"/>
                <a:ea typeface="Geneva" charset="0"/>
              </a:rPr>
              <a:t>لا 25: 42، 53-55، مي 2: 8، عا 2: 6</a:t>
            </a:r>
            <a:endParaRPr lang="en-US" dirty="0">
              <a:latin typeface="Comic Sans MS" charset="0"/>
              <a:ea typeface="Geneva"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3318" name="Picture 6" descr="OELIJ00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43434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4" name="Rectangle 2"/>
          <p:cNvSpPr>
            <a:spLocks noGrp="1" noChangeArrowheads="1"/>
          </p:cNvSpPr>
          <p:nvPr>
            <p:ph type="title"/>
          </p:nvPr>
        </p:nvSpPr>
        <p:spPr>
          <a:xfrm>
            <a:off x="304801" y="3165247"/>
            <a:ext cx="3979168" cy="1200329"/>
          </a:xfrm>
          <a:effectLst>
            <a:outerShdw blurRad="63500" dist="38099" dir="2700000" algn="ctr" rotWithShape="0">
              <a:srgbClr val="009900">
                <a:alpha val="74998"/>
              </a:srgbClr>
            </a:outerShdw>
          </a:effectLst>
        </p:spPr>
        <p:txBody>
          <a:bodyPr/>
          <a:lstStyle/>
          <a:p>
            <a:pPr algn="ctr" eaLnBrk="1" hangingPunct="1">
              <a:defRPr/>
            </a:pPr>
            <a:r>
              <a:rPr lang="ar-JO" sz="3600" b="1" dirty="0">
                <a:solidFill>
                  <a:schemeClr val="bg1"/>
                </a:solidFill>
                <a:effectLst>
                  <a:glow rad="228600">
                    <a:schemeClr val="accent4">
                      <a:satMod val="175000"/>
                      <a:alpha val="86000"/>
                    </a:schemeClr>
                  </a:glow>
                </a:effectLst>
                <a:latin typeface="Arial" panose="020B0604020202020204" pitchFamily="34" charset="0"/>
                <a:ea typeface="+mj-ea"/>
                <a:cs typeface="Arial" panose="020B0604020202020204" pitchFamily="34" charset="0"/>
              </a:rPr>
              <a:t>دعوة معاصرة</a:t>
            </a:r>
            <a:br>
              <a:rPr lang="ar-JO" sz="3600" b="1" dirty="0">
                <a:solidFill>
                  <a:schemeClr val="bg1"/>
                </a:solidFill>
                <a:effectLst>
                  <a:glow rad="228600">
                    <a:schemeClr val="accent4">
                      <a:satMod val="175000"/>
                      <a:alpha val="86000"/>
                    </a:schemeClr>
                  </a:glow>
                </a:effectLst>
                <a:latin typeface="Arial" panose="020B0604020202020204" pitchFamily="34" charset="0"/>
                <a:ea typeface="+mj-ea"/>
                <a:cs typeface="Arial" panose="020B0604020202020204" pitchFamily="34" charset="0"/>
              </a:rPr>
            </a:br>
            <a:r>
              <a:rPr lang="ar-JO" sz="3600" b="1" dirty="0">
                <a:solidFill>
                  <a:schemeClr val="bg1"/>
                </a:solidFill>
                <a:effectLst>
                  <a:glow rad="228600">
                    <a:schemeClr val="accent4">
                      <a:satMod val="175000"/>
                      <a:alpha val="86000"/>
                    </a:schemeClr>
                  </a:glow>
                </a:effectLst>
                <a:latin typeface="Arial" panose="020B0604020202020204" pitchFamily="34" charset="0"/>
                <a:ea typeface="+mj-ea"/>
                <a:cs typeface="Arial" panose="020B0604020202020204" pitchFamily="34" charset="0"/>
              </a:rPr>
              <a:t>لخدمة الجيل القديم</a:t>
            </a:r>
            <a:endParaRPr lang="en-US" sz="3600" b="1" dirty="0">
              <a:solidFill>
                <a:schemeClr val="bg1"/>
              </a:solidFill>
              <a:effectLst>
                <a:glow rad="228600">
                  <a:schemeClr val="accent4">
                    <a:satMod val="175000"/>
                    <a:alpha val="86000"/>
                  </a:schemeClr>
                </a:glow>
              </a:effectLst>
              <a:latin typeface="Arial" panose="020B0604020202020204" pitchFamily="34" charset="0"/>
              <a:ea typeface="+mj-ea"/>
              <a:cs typeface="Arial" panose="020B0604020202020204" pitchFamily="34" charset="0"/>
            </a:endParaRPr>
          </a:p>
        </p:txBody>
      </p:sp>
      <p:sp>
        <p:nvSpPr>
          <p:cNvPr id="13320" name="Text Box 8"/>
          <p:cNvSpPr txBox="1">
            <a:spLocks noChangeArrowheads="1"/>
          </p:cNvSpPr>
          <p:nvPr/>
        </p:nvSpPr>
        <p:spPr bwMode="auto">
          <a:xfrm>
            <a:off x="4648200" y="304800"/>
            <a:ext cx="4495800" cy="8679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lnSpc>
                <a:spcPct val="90000"/>
              </a:lnSpc>
              <a:spcBef>
                <a:spcPct val="20000"/>
              </a:spcBef>
            </a:pPr>
            <a:r>
              <a:rPr lang="ar-JO" sz="2800" b="1" dirty="0">
                <a:solidFill>
                  <a:srgbClr val="800080"/>
                </a:solidFill>
                <a:latin typeface="Arial" panose="020B0604020202020204" pitchFamily="34" charset="0"/>
                <a:cs typeface="Arial" panose="020B0604020202020204" pitchFamily="34" charset="0"/>
              </a:rPr>
              <a:t>وهب الله الأنبياء رؤى غير عادية للمستقبل في الوقت المناسب</a:t>
            </a:r>
            <a:endParaRPr lang="en-US" b="1" dirty="0">
              <a:solidFill>
                <a:srgbClr val="800080"/>
              </a:solidFill>
              <a:latin typeface="Arial" panose="020B0604020202020204" pitchFamily="34" charset="0"/>
              <a:cs typeface="Arial" panose="020B0604020202020204" pitchFamily="34" charset="0"/>
            </a:endParaRPr>
          </a:p>
        </p:txBody>
      </p:sp>
      <p:sp>
        <p:nvSpPr>
          <p:cNvPr id="13322" name="Text Box 10"/>
          <p:cNvSpPr txBox="1">
            <a:spLocks noChangeArrowheads="1"/>
          </p:cNvSpPr>
          <p:nvPr/>
        </p:nvSpPr>
        <p:spPr bwMode="auto">
          <a:xfrm>
            <a:off x="4648200" y="1553853"/>
            <a:ext cx="4343400" cy="8679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lnSpc>
                <a:spcPct val="90000"/>
              </a:lnSpc>
              <a:spcBef>
                <a:spcPct val="20000"/>
              </a:spcBef>
            </a:pPr>
            <a:r>
              <a:rPr lang="ar-JO" sz="2800" b="1" dirty="0">
                <a:solidFill>
                  <a:srgbClr val="800080"/>
                </a:solidFill>
                <a:latin typeface="Arial" panose="020B0604020202020204" pitchFamily="34" charset="0"/>
                <a:cs typeface="Arial" panose="020B0604020202020204" pitchFamily="34" charset="0"/>
              </a:rPr>
              <a:t>كان الأنبياء مفسرين رئيسيين لعلامات الأزمنة</a:t>
            </a:r>
            <a:endParaRPr lang="en-US" sz="2000" b="1" dirty="0">
              <a:solidFill>
                <a:srgbClr val="800080"/>
              </a:solidFill>
              <a:latin typeface="Arial" panose="020B0604020202020204" pitchFamily="34" charset="0"/>
              <a:cs typeface="Arial" panose="020B0604020202020204" pitchFamily="34" charset="0"/>
            </a:endParaRPr>
          </a:p>
        </p:txBody>
      </p:sp>
      <p:sp>
        <p:nvSpPr>
          <p:cNvPr id="13323" name="Text Box 11"/>
          <p:cNvSpPr txBox="1">
            <a:spLocks noChangeArrowheads="1"/>
          </p:cNvSpPr>
          <p:nvPr/>
        </p:nvSpPr>
        <p:spPr bwMode="auto">
          <a:xfrm>
            <a:off x="4572000" y="2802906"/>
            <a:ext cx="4501342"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spcBef>
                <a:spcPct val="20000"/>
              </a:spcBef>
            </a:pPr>
            <a:r>
              <a:rPr lang="ar-JO" sz="2800" b="1" dirty="0">
                <a:solidFill>
                  <a:srgbClr val="800080"/>
                </a:solidFill>
                <a:latin typeface="Arial" panose="020B0604020202020204" pitchFamily="34" charset="0"/>
                <a:cs typeface="Arial" panose="020B0604020202020204" pitchFamily="34" charset="0"/>
              </a:rPr>
              <a:t>لقد رأوا الغزوات العسكرية وأوبئة الجراد والمجاعة ليست مجرد أحداث طبيعية</a:t>
            </a:r>
            <a:endParaRPr lang="en-US" sz="2000" b="1" dirty="0">
              <a:solidFill>
                <a:srgbClr val="800080"/>
              </a:solidFill>
              <a:latin typeface="Arial" panose="020B0604020202020204" pitchFamily="34" charset="0"/>
              <a:cs typeface="Arial" panose="020B0604020202020204" pitchFamily="34" charset="0"/>
            </a:endParaRPr>
          </a:p>
        </p:txBody>
      </p:sp>
      <p:sp>
        <p:nvSpPr>
          <p:cNvPr id="13324" name="Text Box 12"/>
          <p:cNvSpPr txBox="1">
            <a:spLocks noChangeArrowheads="1"/>
          </p:cNvSpPr>
          <p:nvPr/>
        </p:nvSpPr>
        <p:spPr bwMode="auto">
          <a:xfrm>
            <a:off x="4648200" y="4569024"/>
            <a:ext cx="4422371"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spcBef>
                <a:spcPct val="20000"/>
              </a:spcBef>
            </a:pPr>
            <a:r>
              <a:rPr lang="ar-JO" sz="2800" b="1" dirty="0">
                <a:solidFill>
                  <a:srgbClr val="800080"/>
                </a:solidFill>
                <a:latin typeface="Arial" panose="020B0604020202020204" pitchFamily="34" charset="0"/>
                <a:cs typeface="Arial" panose="020B0604020202020204" pitchFamily="34" charset="0"/>
              </a:rPr>
              <a:t>كانت هذه عقوبة الله الشديدة من منظور أخلاقي</a:t>
            </a:r>
            <a:endParaRPr lang="en-US" sz="2800" b="1" dirty="0">
              <a:latin typeface="Arial" panose="020B0604020202020204" pitchFamily="34" charset="0"/>
              <a:cs typeface="Arial" panose="020B0604020202020204" pitchFamily="34" charset="0"/>
            </a:endParaRPr>
          </a:p>
        </p:txBody>
      </p:sp>
      <p:sp>
        <p:nvSpPr>
          <p:cNvPr id="13325" name="Text Box 13"/>
          <p:cNvSpPr txBox="1">
            <a:spLocks noChangeArrowheads="1"/>
          </p:cNvSpPr>
          <p:nvPr/>
        </p:nvSpPr>
        <p:spPr bwMode="auto">
          <a:xfrm>
            <a:off x="228600" y="5867400"/>
            <a:ext cx="8686800" cy="646331"/>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spcBef>
                <a:spcPct val="50000"/>
              </a:spcBef>
            </a:pPr>
            <a:r>
              <a:rPr lang="ar-JO" sz="3600" b="1" dirty="0">
                <a:solidFill>
                  <a:schemeClr val="tx2"/>
                </a:solidFill>
                <a:latin typeface="Arial" panose="020B0604020202020204" pitchFamily="34" charset="0"/>
                <a:cs typeface="Arial" panose="020B0604020202020204" pitchFamily="34" charset="0"/>
              </a:rPr>
              <a:t>بشروا بها من كل قلوبهم</a:t>
            </a:r>
            <a:endParaRPr lang="en-US" sz="3600" b="1" dirty="0">
              <a:solidFill>
                <a:schemeClr val="tx2"/>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ox(out)">
                                      <p:cBhvr>
                                        <p:cTn id="7" dur="5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320"/>
                                        </p:tgtEl>
                                        <p:attrNameLst>
                                          <p:attrName>style.visibility</p:attrName>
                                        </p:attrNameLst>
                                      </p:cBhvr>
                                      <p:to>
                                        <p:strVal val="visible"/>
                                      </p:to>
                                    </p:set>
                                    <p:animEffect transition="in" filter="checkerboard(across)">
                                      <p:cBhvr>
                                        <p:cTn id="12" dur="500"/>
                                        <p:tgtEl>
                                          <p:spTgt spid="133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322"/>
                                        </p:tgtEl>
                                        <p:attrNameLst>
                                          <p:attrName>style.visibility</p:attrName>
                                        </p:attrNameLst>
                                      </p:cBhvr>
                                      <p:to>
                                        <p:strVal val="visible"/>
                                      </p:to>
                                    </p:set>
                                    <p:animEffect transition="in" filter="checkerboard(across)">
                                      <p:cBhvr>
                                        <p:cTn id="17" dur="500"/>
                                        <p:tgtEl>
                                          <p:spTgt spid="133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323"/>
                                        </p:tgtEl>
                                        <p:attrNameLst>
                                          <p:attrName>style.visibility</p:attrName>
                                        </p:attrNameLst>
                                      </p:cBhvr>
                                      <p:to>
                                        <p:strVal val="visible"/>
                                      </p:to>
                                    </p:set>
                                    <p:animEffect transition="in" filter="checkerboard(across)">
                                      <p:cBhvr>
                                        <p:cTn id="22" dur="500"/>
                                        <p:tgtEl>
                                          <p:spTgt spid="133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3324"/>
                                        </p:tgtEl>
                                        <p:attrNameLst>
                                          <p:attrName>style.visibility</p:attrName>
                                        </p:attrNameLst>
                                      </p:cBhvr>
                                      <p:to>
                                        <p:strVal val="visible"/>
                                      </p:to>
                                    </p:set>
                                    <p:animEffect transition="in" filter="checkerboard(across)">
                                      <p:cBhvr>
                                        <p:cTn id="27" dur="500"/>
                                        <p:tgtEl>
                                          <p:spTgt spid="133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5" presetClass="entr" presetSubtype="0" fill="hold" grpId="0" nodeType="clickEffect">
                                  <p:stCondLst>
                                    <p:cond delay="0"/>
                                  </p:stCondLst>
                                  <p:childTnLst>
                                    <p:set>
                                      <p:cBhvr>
                                        <p:cTn id="31" dur="1" fill="hold">
                                          <p:stCondLst>
                                            <p:cond delay="0"/>
                                          </p:stCondLst>
                                        </p:cTn>
                                        <p:tgtEl>
                                          <p:spTgt spid="13325"/>
                                        </p:tgtEl>
                                        <p:attrNameLst>
                                          <p:attrName>style.visibility</p:attrName>
                                        </p:attrNameLst>
                                      </p:cBhvr>
                                      <p:to>
                                        <p:strVal val="visible"/>
                                      </p:to>
                                    </p:set>
                                    <p:anim calcmode="lin" valueType="num">
                                      <p:cBhvr>
                                        <p:cTn id="32" dur="1000" fill="hold"/>
                                        <p:tgtEl>
                                          <p:spTgt spid="13325"/>
                                        </p:tgtEl>
                                        <p:attrNameLst>
                                          <p:attrName>ppt_w</p:attrName>
                                        </p:attrNameLst>
                                      </p:cBhvr>
                                      <p:tavLst>
                                        <p:tav tm="0">
                                          <p:val>
                                            <p:fltVal val="0"/>
                                          </p:val>
                                        </p:tav>
                                        <p:tav tm="100000">
                                          <p:val>
                                            <p:strVal val="#ppt_w"/>
                                          </p:val>
                                        </p:tav>
                                      </p:tavLst>
                                    </p:anim>
                                    <p:anim calcmode="lin" valueType="num">
                                      <p:cBhvr>
                                        <p:cTn id="33" dur="1000" fill="hold"/>
                                        <p:tgtEl>
                                          <p:spTgt spid="13325"/>
                                        </p:tgtEl>
                                        <p:attrNameLst>
                                          <p:attrName>ppt_h</p:attrName>
                                        </p:attrNameLst>
                                      </p:cBhvr>
                                      <p:tavLst>
                                        <p:tav tm="0">
                                          <p:val>
                                            <p:fltVal val="0"/>
                                          </p:val>
                                        </p:tav>
                                        <p:tav tm="100000">
                                          <p:val>
                                            <p:strVal val="#ppt_h"/>
                                          </p:val>
                                        </p:tav>
                                      </p:tavLst>
                                    </p:anim>
                                    <p:anim calcmode="lin" valueType="num">
                                      <p:cBhvr>
                                        <p:cTn id="34" dur="1000" fill="hold"/>
                                        <p:tgtEl>
                                          <p:spTgt spid="13325"/>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332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20" grpId="0" autoUpdateAnimBg="0"/>
      <p:bldP spid="13322" grpId="0" autoUpdateAnimBg="0"/>
      <p:bldP spid="13323" grpId="0" autoUpdateAnimBg="0"/>
      <p:bldP spid="13324" grpId="0" autoUpdateAnimBg="0"/>
      <p:bldP spid="13325"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4419600"/>
            <a:ext cx="457200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ctr">
              <a:spcBef>
                <a:spcPct val="20000"/>
              </a:spcBef>
            </a:pPr>
            <a:r>
              <a:rPr lang="ar-JO" sz="3200" b="1" dirty="0">
                <a:latin typeface="Arial" panose="020B0604020202020204" pitchFamily="34" charset="0"/>
                <a:cs typeface="Arial" panose="020B0604020202020204" pitchFamily="34" charset="0"/>
              </a:rPr>
              <a:t>ربط بيلي غراهام المشاكل الإجتماعية في الولايات المتحدة للإنحدار الروحي</a:t>
            </a:r>
            <a:endParaRPr lang="en-US" sz="3200" b="1" dirty="0">
              <a:latin typeface="Arial" panose="020B0604020202020204" pitchFamily="34" charset="0"/>
              <a:cs typeface="Arial" panose="020B0604020202020204" pitchFamily="34" charset="0"/>
            </a:endParaRPr>
          </a:p>
        </p:txBody>
      </p:sp>
      <p:sp>
        <p:nvSpPr>
          <p:cNvPr id="30724" name="Text Box 4"/>
          <p:cNvSpPr txBox="1">
            <a:spLocks noChangeArrowheads="1"/>
          </p:cNvSpPr>
          <p:nvPr/>
        </p:nvSpPr>
        <p:spPr bwMode="auto">
          <a:xfrm>
            <a:off x="3429000" y="1406525"/>
            <a:ext cx="57150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spcBef>
                <a:spcPct val="50000"/>
              </a:spcBef>
            </a:pPr>
            <a:r>
              <a:rPr lang="ar-JO" sz="3200" b="1" dirty="0">
                <a:latin typeface="Arial" panose="020B0604020202020204" pitchFamily="34" charset="0"/>
                <a:cs typeface="Arial" panose="020B0604020202020204" pitchFamily="34" charset="0"/>
              </a:rPr>
              <a:t>أرجع ألكسندر سولجينتسين المعاناة الهائلة في روسيا في القرن العشرين كنتيجة لمجتمع نسى الله.</a:t>
            </a:r>
            <a:endParaRPr lang="en-US" sz="3200" b="1" dirty="0">
              <a:latin typeface="Arial" panose="020B0604020202020204" pitchFamily="34" charset="0"/>
              <a:cs typeface="Arial" panose="020B0604020202020204" pitchFamily="34" charset="0"/>
            </a:endParaRPr>
          </a:p>
        </p:txBody>
      </p:sp>
      <p:pic>
        <p:nvPicPr>
          <p:cNvPr id="30725" name="Picture 5" descr="Solzhenitsy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 y="1295400"/>
            <a:ext cx="27432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6" name="Picture 6" descr="Billy Graha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00600" y="3886200"/>
            <a:ext cx="3048000" cy="270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41" name="Rectangle 7"/>
          <p:cNvSpPr>
            <a:spLocks noGrp="1" noChangeArrowheads="1"/>
          </p:cNvSpPr>
          <p:nvPr>
            <p:ph type="title" idx="4294967295"/>
          </p:nvPr>
        </p:nvSpPr>
        <p:spPr>
          <a:xfrm>
            <a:off x="0" y="41523"/>
            <a:ext cx="9144000" cy="769441"/>
          </a:xfrm>
        </p:spPr>
        <p:txBody>
          <a:bodyPr/>
          <a:lstStyle/>
          <a:p>
            <a:pPr algn="ctr" eaLnBrk="1" hangingPunct="1"/>
            <a:r>
              <a:rPr lang="ar-JO" sz="4400" b="1" dirty="0">
                <a:latin typeface="Arial" panose="020B0604020202020204" pitchFamily="34" charset="0"/>
                <a:cs typeface="Arial" panose="020B0604020202020204" pitchFamily="34" charset="0"/>
              </a:rPr>
              <a:t>أصوات نبوية معاصرة</a:t>
            </a:r>
            <a:endParaRPr lang="en-US" sz="44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checkerboard(across)">
                                      <p:cBhvr>
                                        <p:cTn id="7" dur="500"/>
                                        <p:tgtEl>
                                          <p:spTgt spid="307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724"/>
                                        </p:tgtEl>
                                        <p:attrNameLst>
                                          <p:attrName>style.visibility</p:attrName>
                                        </p:attrNameLst>
                                      </p:cBhvr>
                                      <p:to>
                                        <p:strVal val="visible"/>
                                      </p:to>
                                    </p:set>
                                    <p:animEffect transition="in" filter="checkerboard(across)">
                                      <p:cBhvr>
                                        <p:cTn id="12" dur="500"/>
                                        <p:tgtEl>
                                          <p:spTgt spid="307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0726"/>
                                        </p:tgtEl>
                                        <p:attrNameLst>
                                          <p:attrName>style.visibility</p:attrName>
                                        </p:attrNameLst>
                                      </p:cBhvr>
                                      <p:to>
                                        <p:strVal val="visible"/>
                                      </p:to>
                                    </p:set>
                                    <p:animEffect transition="in" filter="checkerboard(across)">
                                      <p:cBhvr>
                                        <p:cTn id="17" dur="500"/>
                                        <p:tgtEl>
                                          <p:spTgt spid="307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0722">
                                            <p:txEl>
                                              <p:pRg st="0" end="0"/>
                                            </p:txEl>
                                          </p:spTgt>
                                        </p:tgtEl>
                                        <p:attrNameLst>
                                          <p:attrName>style.visibility</p:attrName>
                                        </p:attrNameLst>
                                      </p:cBhvr>
                                      <p:to>
                                        <p:strVal val="visible"/>
                                      </p:to>
                                    </p:set>
                                    <p:animEffect transition="in" filter="blinds(horizontal)">
                                      <p:cBhvr>
                                        <p:cTn id="22" dur="500"/>
                                        <p:tgtEl>
                                          <p:spTgt spid="307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autoUpdateAnimBg="0"/>
      <p:bldP spid="30724"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47244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1" name="Text Box 3"/>
          <p:cNvSpPr txBox="1">
            <a:spLocks noChangeArrowheads="1"/>
          </p:cNvSpPr>
          <p:nvPr/>
        </p:nvSpPr>
        <p:spPr bwMode="auto">
          <a:xfrm>
            <a:off x="4872799" y="119534"/>
            <a:ext cx="401968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spcBef>
                <a:spcPct val="50000"/>
              </a:spcBef>
            </a:pPr>
            <a:r>
              <a:rPr lang="ar-JO" sz="3600" b="1" dirty="0">
                <a:solidFill>
                  <a:schemeClr val="folHlink"/>
                </a:solidFill>
                <a:latin typeface="Arial"/>
                <a:cs typeface="Arial"/>
              </a:rPr>
              <a:t>تعليمات بولس لتيموثاوس</a:t>
            </a:r>
            <a:endParaRPr lang="en-US" sz="3600" b="1" dirty="0">
              <a:solidFill>
                <a:schemeClr val="folHlink"/>
              </a:solidFill>
              <a:latin typeface="Arial"/>
              <a:cs typeface="Arial"/>
            </a:endParaRPr>
          </a:p>
        </p:txBody>
      </p:sp>
      <p:sp>
        <p:nvSpPr>
          <p:cNvPr id="32773" name="Text Box 5"/>
          <p:cNvSpPr txBox="1">
            <a:spLocks noChangeArrowheads="1"/>
          </p:cNvSpPr>
          <p:nvPr/>
        </p:nvSpPr>
        <p:spPr bwMode="auto">
          <a:xfrm>
            <a:off x="4716016" y="1538738"/>
            <a:ext cx="4283968"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r" eaLnBrk="1" hangingPunct="1">
              <a:spcBef>
                <a:spcPct val="50000"/>
              </a:spcBef>
            </a:pPr>
            <a:r>
              <a:rPr lang="ar-JO" sz="2800" b="1" dirty="0">
                <a:solidFill>
                  <a:srgbClr val="FFFFFF"/>
                </a:solidFill>
                <a:latin typeface="Arial"/>
                <a:cs typeface="Arial"/>
              </a:rPr>
              <a:t>اكرز بالكلمة اعكف على ذلك في وقت مناسب و غير مناسب وبخ انتهر عظ بكل أناة و تعليم</a:t>
            </a:r>
            <a:endParaRPr lang="en-US" sz="2800" b="1" dirty="0">
              <a:solidFill>
                <a:srgbClr val="FFFFFF"/>
              </a:solidFill>
              <a:latin typeface="Arial"/>
              <a:cs typeface="Arial"/>
            </a:endParaRPr>
          </a:p>
        </p:txBody>
      </p:sp>
      <p:sp>
        <p:nvSpPr>
          <p:cNvPr id="32774" name="Text Box 6"/>
          <p:cNvSpPr txBox="1">
            <a:spLocks noChangeArrowheads="1"/>
          </p:cNvSpPr>
          <p:nvPr/>
        </p:nvSpPr>
        <p:spPr bwMode="auto">
          <a:xfrm>
            <a:off x="4719208" y="3197294"/>
            <a:ext cx="4280776"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r" eaLnBrk="1" hangingPunct="1">
              <a:spcBef>
                <a:spcPct val="50000"/>
              </a:spcBef>
            </a:pPr>
            <a:r>
              <a:rPr lang="ar-JO" sz="2800" b="1" dirty="0">
                <a:solidFill>
                  <a:srgbClr val="FFFF00"/>
                </a:solidFill>
                <a:latin typeface="Arial"/>
                <a:cs typeface="Arial"/>
              </a:rPr>
              <a:t>لأنه سيكون وقت لا يحتملون فيه التعليم الصحيح بل حسب شهواتهم الخاصة يجمعون لهم معلمين مستحكة مسامعهم</a:t>
            </a:r>
            <a:endParaRPr lang="en-US" sz="2800" b="1" dirty="0">
              <a:solidFill>
                <a:srgbClr val="FFFF00"/>
              </a:solidFill>
              <a:latin typeface="Arial"/>
              <a:cs typeface="Arial"/>
            </a:endParaRPr>
          </a:p>
        </p:txBody>
      </p:sp>
      <p:sp>
        <p:nvSpPr>
          <p:cNvPr id="32775" name="Text Box 7"/>
          <p:cNvSpPr txBox="1">
            <a:spLocks noChangeArrowheads="1"/>
          </p:cNvSpPr>
          <p:nvPr/>
        </p:nvSpPr>
        <p:spPr bwMode="auto">
          <a:xfrm>
            <a:off x="7086600" y="6074132"/>
            <a:ext cx="20574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r" eaLnBrk="1" hangingPunct="1">
              <a:spcBef>
                <a:spcPct val="50000"/>
              </a:spcBef>
            </a:pPr>
            <a:r>
              <a:rPr lang="ar-JO" sz="3200" b="1" dirty="0">
                <a:solidFill>
                  <a:srgbClr val="FFFF00"/>
                </a:solidFill>
                <a:latin typeface="Arial"/>
                <a:cs typeface="Arial"/>
              </a:rPr>
              <a:t>2 تي 4: 2-3</a:t>
            </a:r>
            <a:endParaRPr lang="en-US" sz="3200" b="1" dirty="0">
              <a:solidFill>
                <a:srgbClr val="FFFF00"/>
              </a:solidFill>
              <a:latin typeface="Arial"/>
              <a:cs typeface="Arial"/>
            </a:endParaRPr>
          </a:p>
        </p:txBody>
      </p:sp>
      <p:sp>
        <p:nvSpPr>
          <p:cNvPr id="66567" name="Rectangle 8"/>
          <p:cNvSpPr>
            <a:spLocks noGrp="1" noChangeArrowheads="1"/>
          </p:cNvSpPr>
          <p:nvPr>
            <p:ph type="title" idx="4294967295"/>
          </p:nvPr>
        </p:nvSpPr>
        <p:spPr>
          <a:xfrm>
            <a:off x="0" y="164634"/>
            <a:ext cx="4724400" cy="523220"/>
          </a:xfrm>
          <a:solidFill>
            <a:srgbClr val="0000FF"/>
          </a:solidFill>
        </p:spPr>
        <p:txBody>
          <a:bodyPr/>
          <a:lstStyle/>
          <a:p>
            <a:pPr algn="ctr" eaLnBrk="1" hangingPunct="1"/>
            <a:r>
              <a:rPr lang="ar-JO" sz="2800" b="1" dirty="0">
                <a:solidFill>
                  <a:schemeClr val="bg1"/>
                </a:solidFill>
                <a:latin typeface="Arial"/>
                <a:cs typeface="Arial"/>
              </a:rPr>
              <a:t>دور تيموثاوس النبوي</a:t>
            </a:r>
            <a:endParaRPr lang="en-US" sz="2800" b="1" dirty="0">
              <a:solidFill>
                <a:schemeClr val="bg1"/>
              </a:solidFill>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strips(downLeft)">
                                      <p:cBhvr>
                                        <p:cTn id="7" dur="500"/>
                                        <p:tgtEl>
                                          <p:spTgt spid="327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2771"/>
                                        </p:tgtEl>
                                        <p:attrNameLst>
                                          <p:attrName>style.visibility</p:attrName>
                                        </p:attrNameLst>
                                      </p:cBhvr>
                                      <p:to>
                                        <p:strVal val="visible"/>
                                      </p:to>
                                    </p:set>
                                    <p:animEffect transition="in" filter="barn(inHorizontal)">
                                      <p:cBhvr>
                                        <p:cTn id="12" dur="500"/>
                                        <p:tgtEl>
                                          <p:spTgt spid="327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2773"/>
                                        </p:tgtEl>
                                        <p:attrNameLst>
                                          <p:attrName>style.visibility</p:attrName>
                                        </p:attrNameLst>
                                      </p:cBhvr>
                                      <p:to>
                                        <p:strVal val="visible"/>
                                      </p:to>
                                    </p:set>
                                    <p:animEffect transition="in" filter="barn(inHorizontal)">
                                      <p:cBhvr>
                                        <p:cTn id="17" dur="500"/>
                                        <p:tgtEl>
                                          <p:spTgt spid="327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2774"/>
                                        </p:tgtEl>
                                        <p:attrNameLst>
                                          <p:attrName>style.visibility</p:attrName>
                                        </p:attrNameLst>
                                      </p:cBhvr>
                                      <p:to>
                                        <p:strVal val="visible"/>
                                      </p:to>
                                    </p:set>
                                    <p:animEffect transition="in" filter="barn(inHorizontal)">
                                      <p:cBhvr>
                                        <p:cTn id="22" dur="500"/>
                                        <p:tgtEl>
                                          <p:spTgt spid="327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32775"/>
                                        </p:tgtEl>
                                        <p:attrNameLst>
                                          <p:attrName>style.visibility</p:attrName>
                                        </p:attrNameLst>
                                      </p:cBhvr>
                                      <p:to>
                                        <p:strVal val="visible"/>
                                      </p:to>
                                    </p:set>
                                    <p:animEffect transition="in" filter="barn(inHorizontal)">
                                      <p:cBhvr>
                                        <p:cTn id="27" dur="500"/>
                                        <p:tgtEl>
                                          <p:spTgt spid="3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utoUpdateAnimBg="0"/>
      <p:bldP spid="32773" grpId="0" autoUpdateAnimBg="0"/>
      <p:bldP spid="32774" grpId="0" autoUpdateAnimBg="0"/>
      <p:bldP spid="32775"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4"/>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7586" name="Rectangle 5"/>
          <p:cNvSpPr>
            <a:spLocks noGrp="1" noChangeArrowheads="1"/>
          </p:cNvSpPr>
          <p:nvPr>
            <p:ph type="title" idx="4294967295"/>
          </p:nvPr>
        </p:nvSpPr>
        <p:spPr/>
        <p:txBody>
          <a:bodyPr/>
          <a:lstStyle/>
          <a:p>
            <a:pPr eaLnBrk="1" hangingPunct="1"/>
            <a:r>
              <a:rPr lang="en-US">
                <a:latin typeface="Comic Sans MS" charset="0"/>
              </a:rPr>
              <a:t>Black</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 sz="3200" b="1" dirty="0">
                <a:solidFill>
                  <a:srgbClr val="FFFFFF"/>
                </a:solidFill>
                <a:latin typeface="Arial" charset="0"/>
                <a:ea typeface="ＭＳ Ｐゴシック" charset="0"/>
              </a:rPr>
              <a:t>مسح العهد القديم</a:t>
            </a:r>
            <a:r>
              <a:rPr lang="en-US" sz="3200" b="1" dirty="0">
                <a:solidFill>
                  <a:srgbClr val="FFFFFF"/>
                </a:solidFill>
                <a:latin typeface="Arial" charset="0"/>
                <a:ea typeface="ＭＳ Ｐゴシック" charset="0"/>
              </a:rPr>
              <a:t> •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EG"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a:t>
            </a:r>
            <a:r>
              <a:rPr kumimoji="0" lang="ar-JO"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ى</a:t>
            </a:r>
            <a:r>
              <a:rPr kumimoji="0" lang="ar-EG"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هذا العرض مجانا!</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767792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519113" y="547688"/>
            <a:ext cx="8594725" cy="747712"/>
          </a:xfrm>
        </p:spPr>
        <p:txBody>
          <a:bodyPr/>
          <a:lstStyle/>
          <a:p>
            <a:pPr algn="ctr" eaLnBrk="1" hangingPunct="1"/>
            <a:r>
              <a:rPr lang="ar-JO" dirty="0">
                <a:latin typeface="Comic Sans MS" charset="0"/>
              </a:rPr>
              <a:t>أوقات الآباء</a:t>
            </a:r>
            <a:endParaRPr lang="en-US" dirty="0">
              <a:latin typeface="Comic Sans MS" charset="0"/>
            </a:endParaRPr>
          </a:p>
        </p:txBody>
      </p:sp>
      <p:sp>
        <p:nvSpPr>
          <p:cNvPr id="15363" name="Rectangle 3"/>
          <p:cNvSpPr>
            <a:spLocks noGrp="1" noChangeArrowheads="1"/>
          </p:cNvSpPr>
          <p:nvPr>
            <p:ph type="body" idx="1"/>
          </p:nvPr>
        </p:nvSpPr>
        <p:spPr/>
        <p:txBody>
          <a:bodyPr/>
          <a:lstStyle/>
          <a:p>
            <a:pPr algn="r" rtl="1" eaLnBrk="1" hangingPunct="1">
              <a:lnSpc>
                <a:spcPct val="90000"/>
              </a:lnSpc>
            </a:pPr>
            <a:r>
              <a:rPr lang="ar-JO" dirty="0">
                <a:latin typeface="Comic Sans MS" charset="0"/>
              </a:rPr>
              <a:t>عاشت إسرائيل تحت القيادة الفعالة لموسى و يشوع و القضاة</a:t>
            </a:r>
            <a:endParaRPr lang="en-US" dirty="0">
              <a:latin typeface="Comic Sans MS" charset="0"/>
            </a:endParaRPr>
          </a:p>
          <a:p>
            <a:pPr algn="r" rtl="1" eaLnBrk="1" hangingPunct="1">
              <a:lnSpc>
                <a:spcPct val="90000"/>
              </a:lnSpc>
            </a:pPr>
            <a:r>
              <a:rPr lang="ar-JO" dirty="0">
                <a:latin typeface="Comic Sans MS" charset="0"/>
              </a:rPr>
              <a:t>أخذ موسى دور النبي (تث 18: 15)</a:t>
            </a:r>
            <a:endParaRPr lang="en-US" dirty="0">
              <a:latin typeface="Comic Sans MS" charset="0"/>
            </a:endParaRPr>
          </a:p>
          <a:p>
            <a:pPr algn="r" rtl="1" eaLnBrk="1" hangingPunct="1">
              <a:lnSpc>
                <a:spcPct val="90000"/>
              </a:lnSpc>
            </a:pPr>
            <a:r>
              <a:rPr lang="ar-JO" dirty="0">
                <a:latin typeface="Comic Sans MS" charset="0"/>
              </a:rPr>
              <a:t>وجد الأنبياء اللاحقون نموذجهم الأولي في موسى</a:t>
            </a:r>
            <a:endParaRPr lang="en-US" dirty="0">
              <a:latin typeface="Comic Sans M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blinds(horizontal)">
                                      <p:cBhvr>
                                        <p:cTn id="12" dur="500"/>
                                        <p:tgtEl>
                                          <p:spTgt spid="15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blinds(horizontal)">
                                      <p:cBhvr>
                                        <p:cTn id="17" dur="5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519113" y="545311"/>
            <a:ext cx="8594725" cy="754053"/>
          </a:xfrm>
        </p:spPr>
        <p:txBody>
          <a:bodyPr/>
          <a:lstStyle/>
          <a:p>
            <a:pPr algn="ctr" eaLnBrk="1" hangingPunct="1"/>
            <a:r>
              <a:rPr lang="ar-JO" dirty="0">
                <a:latin typeface="Comic Sans MS" charset="0"/>
              </a:rPr>
              <a:t>أربعة مصطلحات مرتبطة بالصفات النبوية</a:t>
            </a:r>
            <a:endParaRPr lang="en-US" dirty="0">
              <a:latin typeface="Comic Sans MS" charset="0"/>
            </a:endParaRPr>
          </a:p>
        </p:txBody>
      </p:sp>
      <p:sp>
        <p:nvSpPr>
          <p:cNvPr id="16387" name="Rectangle 3"/>
          <p:cNvSpPr>
            <a:spLocks noGrp="1" noChangeArrowheads="1"/>
          </p:cNvSpPr>
          <p:nvPr>
            <p:ph type="body" idx="1"/>
          </p:nvPr>
        </p:nvSpPr>
        <p:spPr>
          <a:xfrm>
            <a:off x="1066800" y="2362200"/>
            <a:ext cx="7720042" cy="4114800"/>
          </a:xfrm>
        </p:spPr>
        <p:txBody>
          <a:bodyPr/>
          <a:lstStyle/>
          <a:p>
            <a:pPr algn="ctr" rtl="1" eaLnBrk="1" hangingPunct="1"/>
            <a:r>
              <a:rPr lang="ru-RU" altLang="ja-JP" sz="2800" dirty="0">
                <a:latin typeface="Arial" panose="020B0604020202020204" pitchFamily="34" charset="0"/>
                <a:cs typeface="Arial" panose="020B0604020202020204" pitchFamily="34" charset="0"/>
              </a:rPr>
              <a:t>”</a:t>
            </a:r>
            <a:r>
              <a:rPr lang="ar-JO" altLang="ja-JP" sz="2800" dirty="0">
                <a:latin typeface="Arial" panose="020B0604020202020204" pitchFamily="34" charset="0"/>
                <a:cs typeface="Arial" panose="020B0604020202020204" pitchFamily="34" charset="0"/>
              </a:rPr>
              <a:t>رجل الله</a:t>
            </a:r>
            <a:r>
              <a:rPr lang="ru-RU" altLang="ja-JP" sz="2800" dirty="0">
                <a:latin typeface="Arial" panose="020B0604020202020204" pitchFamily="34" charset="0"/>
                <a:cs typeface="Arial" panose="020B0604020202020204" pitchFamily="34" charset="0"/>
              </a:rPr>
              <a:t>"</a:t>
            </a:r>
            <a:endParaRPr lang="en-US" altLang="ja-JP" sz="2800" dirty="0">
              <a:latin typeface="Arial" panose="020B0604020202020204" pitchFamily="34" charset="0"/>
              <a:cs typeface="Arial" panose="020B0604020202020204" pitchFamily="34" charset="0"/>
            </a:endParaRPr>
          </a:p>
          <a:p>
            <a:pPr algn="ctr" rtl="1" eaLnBrk="1" hangingPunct="1"/>
            <a:r>
              <a:rPr lang="ru-RU" altLang="ja-JP" sz="2800" dirty="0">
                <a:latin typeface="Arial" panose="020B0604020202020204" pitchFamily="34" charset="0"/>
                <a:cs typeface="Arial" panose="020B0604020202020204" pitchFamily="34" charset="0"/>
              </a:rPr>
              <a:t>”</a:t>
            </a:r>
            <a:r>
              <a:rPr lang="ar-JO" altLang="ja-JP" sz="2800" dirty="0">
                <a:latin typeface="Arial" panose="020B0604020202020204" pitchFamily="34" charset="0"/>
                <a:cs typeface="Arial" panose="020B0604020202020204" pitchFamily="34" charset="0"/>
              </a:rPr>
              <a:t>الرائي</a:t>
            </a:r>
            <a:r>
              <a:rPr lang="ru-RU" altLang="ja-JP" sz="2800" dirty="0">
                <a:latin typeface="Arial" panose="020B0604020202020204" pitchFamily="34" charset="0"/>
                <a:cs typeface="Arial" panose="020B0604020202020204" pitchFamily="34" charset="0"/>
              </a:rPr>
              <a:t>"</a:t>
            </a:r>
            <a:r>
              <a:rPr lang="en-US" altLang="ja-JP" sz="2800" dirty="0">
                <a:latin typeface="Arial" panose="020B0604020202020204" pitchFamily="34" charset="0"/>
                <a:cs typeface="Arial" panose="020B0604020202020204" pitchFamily="34" charset="0"/>
              </a:rPr>
              <a:t> </a:t>
            </a:r>
          </a:p>
          <a:p>
            <a:pPr algn="ctr" rtl="1" eaLnBrk="1" hangingPunct="1"/>
            <a:r>
              <a:rPr lang="ru-RU" altLang="ja-JP" sz="2800" dirty="0">
                <a:latin typeface="Arial" panose="020B0604020202020204" pitchFamily="34" charset="0"/>
                <a:cs typeface="Arial" panose="020B0604020202020204" pitchFamily="34" charset="0"/>
              </a:rPr>
              <a:t>”</a:t>
            </a:r>
            <a:r>
              <a:rPr lang="ar-JO" altLang="ja-JP" sz="2800" dirty="0">
                <a:latin typeface="Arial" panose="020B0604020202020204" pitchFamily="34" charset="0"/>
                <a:cs typeface="Arial" panose="020B0604020202020204" pitchFamily="34" charset="0"/>
              </a:rPr>
              <a:t>البصير</a:t>
            </a:r>
            <a:r>
              <a:rPr lang="ru-RU" altLang="ja-JP" sz="2800" dirty="0">
                <a:latin typeface="Arial" panose="020B0604020202020204" pitchFamily="34" charset="0"/>
                <a:cs typeface="Arial" panose="020B0604020202020204" pitchFamily="34" charset="0"/>
              </a:rPr>
              <a:t>"</a:t>
            </a:r>
            <a:r>
              <a:rPr lang="en-US" altLang="ja-JP" sz="2800" dirty="0">
                <a:latin typeface="Arial" panose="020B0604020202020204" pitchFamily="34" charset="0"/>
                <a:cs typeface="Arial" panose="020B0604020202020204" pitchFamily="34" charset="0"/>
              </a:rPr>
              <a:t> </a:t>
            </a:r>
          </a:p>
          <a:p>
            <a:pPr algn="ctr" rtl="1" eaLnBrk="1" hangingPunct="1"/>
            <a:r>
              <a:rPr lang="ru-RU" altLang="ja-JP" sz="2800" dirty="0">
                <a:latin typeface="Arial" panose="020B0604020202020204" pitchFamily="34" charset="0"/>
                <a:cs typeface="Arial" panose="020B0604020202020204" pitchFamily="34" charset="0"/>
              </a:rPr>
              <a:t>”</a:t>
            </a:r>
            <a:r>
              <a:rPr lang="ar-JO" altLang="ja-JP" sz="2800" dirty="0">
                <a:latin typeface="Arial" panose="020B0604020202020204" pitchFamily="34" charset="0"/>
                <a:cs typeface="Arial" panose="020B0604020202020204" pitchFamily="34" charset="0"/>
              </a:rPr>
              <a:t>النبي</a:t>
            </a:r>
            <a:r>
              <a:rPr lang="ru-RU" altLang="ja-JP" sz="2800" dirty="0">
                <a:latin typeface="Arial" panose="020B0604020202020204" pitchFamily="34" charset="0"/>
                <a:cs typeface="Arial" panose="020B0604020202020204" pitchFamily="34" charset="0"/>
              </a:rPr>
              <a:t>"</a:t>
            </a:r>
            <a:r>
              <a:rPr lang="en-US" altLang="ja-JP" sz="2800" dirty="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pic>
        <p:nvPicPr>
          <p:cNvPr id="44035" name="Picture 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07574" y="4365104"/>
            <a:ext cx="3636426" cy="2492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a:extLst>
              <a:ext uri="{FF2B5EF4-FFF2-40B4-BE49-F238E27FC236}">
                <a16:creationId xmlns:a16="http://schemas.microsoft.com/office/drawing/2014/main" id="{41DE8FB9-216F-B047-B9E6-5615CE612A42}"/>
              </a:ext>
            </a:extLst>
          </p:cNvPr>
          <p:cNvPicPr>
            <a:picLocks noChangeAspect="1"/>
          </p:cNvPicPr>
          <p:nvPr/>
        </p:nvPicPr>
        <p:blipFill>
          <a:blip r:embed="rId3"/>
          <a:stretch>
            <a:fillRect/>
          </a:stretch>
        </p:blipFill>
        <p:spPr>
          <a:xfrm>
            <a:off x="1403648" y="2137225"/>
            <a:ext cx="2520280" cy="687712"/>
          </a:xfrm>
          <a:prstGeom prst="rect">
            <a:avLst/>
          </a:prstGeom>
        </p:spPr>
      </p:pic>
      <p:pic>
        <p:nvPicPr>
          <p:cNvPr id="5" name="Picture 4">
            <a:extLst>
              <a:ext uri="{FF2B5EF4-FFF2-40B4-BE49-F238E27FC236}">
                <a16:creationId xmlns:a16="http://schemas.microsoft.com/office/drawing/2014/main" id="{292E7B51-2609-3A4D-BA9D-663DBF70CA58}"/>
              </a:ext>
            </a:extLst>
          </p:cNvPr>
          <p:cNvPicPr>
            <a:picLocks noChangeAspect="1"/>
          </p:cNvPicPr>
          <p:nvPr/>
        </p:nvPicPr>
        <p:blipFill>
          <a:blip r:embed="rId4"/>
          <a:stretch>
            <a:fillRect/>
          </a:stretch>
        </p:blipFill>
        <p:spPr>
          <a:xfrm>
            <a:off x="2154827" y="2796460"/>
            <a:ext cx="1108369" cy="657871"/>
          </a:xfrm>
          <a:prstGeom prst="rect">
            <a:avLst/>
          </a:prstGeom>
        </p:spPr>
      </p:pic>
      <p:pic>
        <p:nvPicPr>
          <p:cNvPr id="8" name="Picture 7">
            <a:extLst>
              <a:ext uri="{FF2B5EF4-FFF2-40B4-BE49-F238E27FC236}">
                <a16:creationId xmlns:a16="http://schemas.microsoft.com/office/drawing/2014/main" id="{DB2E834D-FBF7-374D-A04B-23E3419E1392}"/>
              </a:ext>
            </a:extLst>
          </p:cNvPr>
          <p:cNvPicPr>
            <a:picLocks noChangeAspect="1"/>
          </p:cNvPicPr>
          <p:nvPr/>
        </p:nvPicPr>
        <p:blipFill>
          <a:blip r:embed="rId5"/>
          <a:stretch>
            <a:fillRect/>
          </a:stretch>
        </p:blipFill>
        <p:spPr>
          <a:xfrm>
            <a:off x="2154827" y="4090664"/>
            <a:ext cx="1108369" cy="657871"/>
          </a:xfrm>
          <a:prstGeom prst="rect">
            <a:avLst/>
          </a:prstGeom>
        </p:spPr>
      </p:pic>
      <p:pic>
        <p:nvPicPr>
          <p:cNvPr id="10" name="Picture 9">
            <a:extLst>
              <a:ext uri="{FF2B5EF4-FFF2-40B4-BE49-F238E27FC236}">
                <a16:creationId xmlns:a16="http://schemas.microsoft.com/office/drawing/2014/main" id="{B0B4ABAA-E8BE-A648-A1F1-C8014C6C85D1}"/>
              </a:ext>
            </a:extLst>
          </p:cNvPr>
          <p:cNvPicPr>
            <a:picLocks noChangeAspect="1"/>
          </p:cNvPicPr>
          <p:nvPr/>
        </p:nvPicPr>
        <p:blipFill>
          <a:blip r:embed="rId6"/>
          <a:stretch>
            <a:fillRect/>
          </a:stretch>
        </p:blipFill>
        <p:spPr>
          <a:xfrm>
            <a:off x="2154827" y="3386368"/>
            <a:ext cx="1108370" cy="65787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7" name="Rectangle 5"/>
          <p:cNvSpPr>
            <a:spLocks noChangeArrowheads="1"/>
          </p:cNvSpPr>
          <p:nvPr/>
        </p:nvSpPr>
        <p:spPr bwMode="auto">
          <a:xfrm>
            <a:off x="3048000" y="1752600"/>
            <a:ext cx="266700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ru-RU" altLang="ja-JP" sz="3200" dirty="0">
                <a:latin typeface="Arial" panose="020B0604020202020204" pitchFamily="34" charset="0"/>
                <a:cs typeface="Arial" panose="020B0604020202020204" pitchFamily="34" charset="0"/>
              </a:rPr>
              <a:t>“</a:t>
            </a:r>
            <a:r>
              <a:rPr lang="ar-JO" altLang="ja-JP" sz="3200" dirty="0">
                <a:latin typeface="Arial" panose="020B0604020202020204" pitchFamily="34" charset="0"/>
                <a:cs typeface="Arial" panose="020B0604020202020204" pitchFamily="34" charset="0"/>
              </a:rPr>
              <a:t>رجل الله</a:t>
            </a:r>
            <a:r>
              <a:rPr lang="ru-RU" altLang="ja-JP" sz="3200" dirty="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pic>
        <p:nvPicPr>
          <p:cNvPr id="17414" name="Picture 6" descr="j024770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02400" y="1657350"/>
            <a:ext cx="1898650"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5" name="Text Box 7"/>
          <p:cNvSpPr txBox="1">
            <a:spLocks noChangeArrowheads="1"/>
          </p:cNvSpPr>
          <p:nvPr/>
        </p:nvSpPr>
        <p:spPr bwMode="auto">
          <a:xfrm rot="-5417599">
            <a:off x="6719816" y="3244205"/>
            <a:ext cx="129554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ar-JO" b="1" dirty="0">
                <a:latin typeface="Arial" panose="020B0604020202020204" pitchFamily="34" charset="0"/>
                <a:cs typeface="Arial" panose="020B0604020202020204" pitchFamily="34" charset="0"/>
              </a:rPr>
              <a:t>قيام الملكية</a:t>
            </a:r>
            <a:endParaRPr lang="en-US" b="1" dirty="0">
              <a:latin typeface="Arial" panose="020B0604020202020204" pitchFamily="34" charset="0"/>
              <a:cs typeface="Arial" panose="020B0604020202020204" pitchFamily="34" charset="0"/>
            </a:endParaRPr>
          </a:p>
        </p:txBody>
      </p:sp>
      <p:sp>
        <p:nvSpPr>
          <p:cNvPr id="45060" name="Rectangle 8"/>
          <p:cNvSpPr>
            <a:spLocks noChangeArrowheads="1"/>
          </p:cNvSpPr>
          <p:nvPr/>
        </p:nvSpPr>
        <p:spPr bwMode="auto">
          <a:xfrm>
            <a:off x="3721708" y="2971800"/>
            <a:ext cx="126509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ru-RU" altLang="ja-JP" sz="3200" dirty="0">
                <a:latin typeface="Arial" panose="020B0604020202020204" pitchFamily="34" charset="0"/>
                <a:cs typeface="Arial" panose="020B0604020202020204" pitchFamily="34" charset="0"/>
              </a:rPr>
              <a:t>”</a:t>
            </a:r>
            <a:r>
              <a:rPr lang="ar-JO" altLang="ja-JP" sz="3200" dirty="0">
                <a:latin typeface="Arial" panose="020B0604020202020204" pitchFamily="34" charset="0"/>
                <a:cs typeface="Arial" panose="020B0604020202020204" pitchFamily="34" charset="0"/>
              </a:rPr>
              <a:t>الرائي</a:t>
            </a:r>
            <a:r>
              <a:rPr lang="ru-RU" altLang="ja-JP" sz="3200" dirty="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45061" name="Rectangle 9"/>
          <p:cNvSpPr>
            <a:spLocks noChangeArrowheads="1"/>
          </p:cNvSpPr>
          <p:nvPr/>
        </p:nvSpPr>
        <p:spPr bwMode="auto">
          <a:xfrm>
            <a:off x="3660794" y="4114800"/>
            <a:ext cx="144142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ru-RU" altLang="ja-JP" sz="3200" dirty="0">
                <a:latin typeface="Arial" panose="020B0604020202020204" pitchFamily="34" charset="0"/>
                <a:cs typeface="Arial" panose="020B0604020202020204" pitchFamily="34" charset="0"/>
              </a:rPr>
              <a:t>”</a:t>
            </a:r>
            <a:r>
              <a:rPr lang="ar-JO" altLang="ja-JP" sz="3200" dirty="0">
                <a:latin typeface="Arial" panose="020B0604020202020204" pitchFamily="34" charset="0"/>
                <a:cs typeface="Arial" panose="020B0604020202020204" pitchFamily="34" charset="0"/>
              </a:rPr>
              <a:t>البصير</a:t>
            </a:r>
            <a:r>
              <a:rPr lang="ru-RU" altLang="ja-JP" sz="3200" dirty="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45062" name="Rectangle 10"/>
          <p:cNvSpPr>
            <a:spLocks noChangeArrowheads="1"/>
          </p:cNvSpPr>
          <p:nvPr/>
        </p:nvSpPr>
        <p:spPr bwMode="auto">
          <a:xfrm>
            <a:off x="3813881" y="5410200"/>
            <a:ext cx="108074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ru-RU" altLang="ja-JP" sz="3200" dirty="0">
                <a:latin typeface="Arial" panose="020B0604020202020204" pitchFamily="34" charset="0"/>
                <a:cs typeface="Arial" panose="020B0604020202020204" pitchFamily="34" charset="0"/>
              </a:rPr>
              <a:t>“</a:t>
            </a:r>
            <a:r>
              <a:rPr lang="ar-JO" altLang="ja-JP" sz="3200" dirty="0">
                <a:latin typeface="Arial" panose="020B0604020202020204" pitchFamily="34" charset="0"/>
                <a:cs typeface="Arial" panose="020B0604020202020204" pitchFamily="34" charset="0"/>
              </a:rPr>
              <a:t>النبي</a:t>
            </a:r>
            <a:r>
              <a:rPr lang="ru-RU" altLang="ja-JP" sz="3200" dirty="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17420" name="AutoShape 12"/>
          <p:cNvSpPr>
            <a:spLocks noChangeArrowheads="1"/>
          </p:cNvSpPr>
          <p:nvPr/>
        </p:nvSpPr>
        <p:spPr bwMode="auto">
          <a:xfrm>
            <a:off x="990600" y="1981200"/>
            <a:ext cx="1295400" cy="4038600"/>
          </a:xfrm>
          <a:prstGeom prst="downArrow">
            <a:avLst>
              <a:gd name="adj1" fmla="val 50000"/>
              <a:gd name="adj2" fmla="val 77941"/>
            </a:avLst>
          </a:prstGeom>
          <a:solidFill>
            <a:schemeClr val="folHlink"/>
          </a:solidFill>
          <a:ln w="9525">
            <a:solidFill>
              <a:schemeClr val="tx1"/>
            </a:solidFill>
            <a:miter lim="800000"/>
            <a:headEnd/>
            <a:tailEnd/>
          </a:ln>
        </p:spPr>
        <p:txBody>
          <a:bodyPr wrap="none" anchor="ctr"/>
          <a:lstStyle/>
          <a:p>
            <a:pPr algn="ctr"/>
            <a:endParaRPr lang="en-US">
              <a:latin typeface="Arial" panose="020B0604020202020204" pitchFamily="34" charset="0"/>
              <a:cs typeface="Arial" panose="020B0604020202020204" pitchFamily="34" charset="0"/>
            </a:endParaRPr>
          </a:p>
        </p:txBody>
      </p:sp>
      <p:sp>
        <p:nvSpPr>
          <p:cNvPr id="17422" name="Text Box 14"/>
          <p:cNvSpPr txBox="1">
            <a:spLocks noChangeArrowheads="1"/>
          </p:cNvSpPr>
          <p:nvPr/>
        </p:nvSpPr>
        <p:spPr bwMode="auto">
          <a:xfrm>
            <a:off x="457200" y="1447800"/>
            <a:ext cx="218597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ar-JO" sz="2800" b="1" dirty="0">
                <a:latin typeface="Arial" panose="020B0604020202020204" pitchFamily="34" charset="0"/>
                <a:cs typeface="Arial" panose="020B0604020202020204" pitchFamily="34" charset="0"/>
              </a:rPr>
              <a:t>غير أدبي</a:t>
            </a:r>
            <a:endParaRPr lang="en-US" sz="2800" b="1" dirty="0">
              <a:latin typeface="Arial" panose="020B0604020202020204" pitchFamily="34" charset="0"/>
              <a:cs typeface="Arial" panose="020B0604020202020204" pitchFamily="34" charset="0"/>
            </a:endParaRPr>
          </a:p>
        </p:txBody>
      </p:sp>
      <p:sp>
        <p:nvSpPr>
          <p:cNvPr id="17423" name="Text Box 15"/>
          <p:cNvSpPr txBox="1">
            <a:spLocks noChangeArrowheads="1"/>
          </p:cNvSpPr>
          <p:nvPr/>
        </p:nvSpPr>
        <p:spPr bwMode="auto">
          <a:xfrm>
            <a:off x="838200" y="6019800"/>
            <a:ext cx="159066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ar-JO" sz="2800" b="1" dirty="0">
                <a:latin typeface="Arial" panose="020B0604020202020204" pitchFamily="34" charset="0"/>
                <a:cs typeface="Arial" panose="020B0604020202020204" pitchFamily="34" charset="0"/>
              </a:rPr>
              <a:t>أدبي</a:t>
            </a:r>
            <a:endParaRPr lang="en-US" sz="2800" b="1" dirty="0">
              <a:latin typeface="Arial" panose="020B0604020202020204" pitchFamily="34" charset="0"/>
              <a:cs typeface="Arial" panose="020B0604020202020204" pitchFamily="34" charset="0"/>
            </a:endParaRPr>
          </a:p>
        </p:txBody>
      </p:sp>
      <p:sp>
        <p:nvSpPr>
          <p:cNvPr id="45066" name="Rectangle 16"/>
          <p:cNvSpPr>
            <a:spLocks noGrp="1" noChangeArrowheads="1"/>
          </p:cNvSpPr>
          <p:nvPr>
            <p:ph type="title" idx="4294967295"/>
          </p:nvPr>
        </p:nvSpPr>
        <p:spPr>
          <a:xfrm>
            <a:off x="152400" y="349870"/>
            <a:ext cx="8839200" cy="692497"/>
          </a:xfrm>
        </p:spPr>
        <p:txBody>
          <a:bodyPr/>
          <a:lstStyle/>
          <a:p>
            <a:pPr algn="ctr" eaLnBrk="1" hangingPunct="1"/>
            <a:r>
              <a:rPr lang="ar-JO" sz="3900" dirty="0">
                <a:latin typeface="Arial" panose="020B0604020202020204" pitchFamily="34" charset="0"/>
                <a:cs typeface="Arial" panose="020B0604020202020204" pitchFamily="34" charset="0"/>
              </a:rPr>
              <a:t>العلاقة بالأدب و الملكية</a:t>
            </a:r>
            <a:endParaRPr lang="en-US"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nodeType="clickEffect">
                                  <p:stCondLst>
                                    <p:cond delay="0"/>
                                  </p:stCondLst>
                                  <p:childTnLst>
                                    <p:set>
                                      <p:cBhvr>
                                        <p:cTn id="6" dur="1" fill="hold">
                                          <p:stCondLst>
                                            <p:cond delay="0"/>
                                          </p:stCondLst>
                                        </p:cTn>
                                        <p:tgtEl>
                                          <p:spTgt spid="17414"/>
                                        </p:tgtEl>
                                        <p:attrNameLst>
                                          <p:attrName>style.visibility</p:attrName>
                                        </p:attrNameLst>
                                      </p:cBhvr>
                                      <p:to>
                                        <p:strVal val="visible"/>
                                      </p:to>
                                    </p:set>
                                    <p:anim calcmode="lin" valueType="num">
                                      <p:cBhvr>
                                        <p:cTn id="7" dur="500" fill="hold"/>
                                        <p:tgtEl>
                                          <p:spTgt spid="17414"/>
                                        </p:tgtEl>
                                        <p:attrNameLst>
                                          <p:attrName>ppt_x</p:attrName>
                                        </p:attrNameLst>
                                      </p:cBhvr>
                                      <p:tavLst>
                                        <p:tav tm="0">
                                          <p:val>
                                            <p:strVal val="#ppt_x"/>
                                          </p:val>
                                        </p:tav>
                                        <p:tav tm="100000">
                                          <p:val>
                                            <p:strVal val="#ppt_x"/>
                                          </p:val>
                                        </p:tav>
                                      </p:tavLst>
                                    </p:anim>
                                    <p:anim calcmode="lin" valueType="num">
                                      <p:cBhvr>
                                        <p:cTn id="8" dur="500" fill="hold"/>
                                        <p:tgtEl>
                                          <p:spTgt spid="17414"/>
                                        </p:tgtEl>
                                        <p:attrNameLst>
                                          <p:attrName>ppt_y</p:attrName>
                                        </p:attrNameLst>
                                      </p:cBhvr>
                                      <p:tavLst>
                                        <p:tav tm="0">
                                          <p:val>
                                            <p:strVal val="#ppt_y-#ppt_h/2"/>
                                          </p:val>
                                        </p:tav>
                                        <p:tav tm="100000">
                                          <p:val>
                                            <p:strVal val="#ppt_y"/>
                                          </p:val>
                                        </p:tav>
                                      </p:tavLst>
                                    </p:anim>
                                    <p:anim calcmode="lin" valueType="num">
                                      <p:cBhvr>
                                        <p:cTn id="9" dur="500" fill="hold"/>
                                        <p:tgtEl>
                                          <p:spTgt spid="17414"/>
                                        </p:tgtEl>
                                        <p:attrNameLst>
                                          <p:attrName>ppt_w</p:attrName>
                                        </p:attrNameLst>
                                      </p:cBhvr>
                                      <p:tavLst>
                                        <p:tav tm="0">
                                          <p:val>
                                            <p:strVal val="#ppt_w"/>
                                          </p:val>
                                        </p:tav>
                                        <p:tav tm="100000">
                                          <p:val>
                                            <p:strVal val="#ppt_w"/>
                                          </p:val>
                                        </p:tav>
                                      </p:tavLst>
                                    </p:anim>
                                    <p:anim calcmode="lin" valueType="num">
                                      <p:cBhvr>
                                        <p:cTn id="10" dur="500" fill="hold"/>
                                        <p:tgtEl>
                                          <p:spTgt spid="17414"/>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4" presetClass="entr" presetSubtype="16" fill="hold" grpId="0" nodeType="afterEffect">
                                  <p:stCondLst>
                                    <p:cond delay="1000"/>
                                  </p:stCondLst>
                                  <p:childTnLst>
                                    <p:set>
                                      <p:cBhvr>
                                        <p:cTn id="13" dur="1" fill="hold">
                                          <p:stCondLst>
                                            <p:cond delay="0"/>
                                          </p:stCondLst>
                                        </p:cTn>
                                        <p:tgtEl>
                                          <p:spTgt spid="17415"/>
                                        </p:tgtEl>
                                        <p:attrNameLst>
                                          <p:attrName>style.visibility</p:attrName>
                                        </p:attrNameLst>
                                      </p:cBhvr>
                                      <p:to>
                                        <p:strVal val="visible"/>
                                      </p:to>
                                    </p:set>
                                    <p:animEffect transition="in" filter="box(in)">
                                      <p:cBhvr>
                                        <p:cTn id="14" dur="500"/>
                                        <p:tgtEl>
                                          <p:spTgt spid="1741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 fill="hold" grpId="0" nodeType="clickEffect">
                                  <p:stCondLst>
                                    <p:cond delay="0"/>
                                  </p:stCondLst>
                                  <p:childTnLst>
                                    <p:set>
                                      <p:cBhvr>
                                        <p:cTn id="18" dur="1" fill="hold">
                                          <p:stCondLst>
                                            <p:cond delay="0"/>
                                          </p:stCondLst>
                                        </p:cTn>
                                        <p:tgtEl>
                                          <p:spTgt spid="17420"/>
                                        </p:tgtEl>
                                        <p:attrNameLst>
                                          <p:attrName>style.visibility</p:attrName>
                                        </p:attrNameLst>
                                      </p:cBhvr>
                                      <p:to>
                                        <p:strVal val="visible"/>
                                      </p:to>
                                    </p:set>
                                    <p:anim calcmode="lin" valueType="num">
                                      <p:cBhvr>
                                        <p:cTn id="19" dur="500" fill="hold"/>
                                        <p:tgtEl>
                                          <p:spTgt spid="17420"/>
                                        </p:tgtEl>
                                        <p:attrNameLst>
                                          <p:attrName>ppt_x</p:attrName>
                                        </p:attrNameLst>
                                      </p:cBhvr>
                                      <p:tavLst>
                                        <p:tav tm="0">
                                          <p:val>
                                            <p:strVal val="#ppt_x"/>
                                          </p:val>
                                        </p:tav>
                                        <p:tav tm="100000">
                                          <p:val>
                                            <p:strVal val="#ppt_x"/>
                                          </p:val>
                                        </p:tav>
                                      </p:tavLst>
                                    </p:anim>
                                    <p:anim calcmode="lin" valueType="num">
                                      <p:cBhvr>
                                        <p:cTn id="20" dur="500" fill="hold"/>
                                        <p:tgtEl>
                                          <p:spTgt spid="17420"/>
                                        </p:tgtEl>
                                        <p:attrNameLst>
                                          <p:attrName>ppt_y</p:attrName>
                                        </p:attrNameLst>
                                      </p:cBhvr>
                                      <p:tavLst>
                                        <p:tav tm="0">
                                          <p:val>
                                            <p:strVal val="#ppt_y-#ppt_h/2"/>
                                          </p:val>
                                        </p:tav>
                                        <p:tav tm="100000">
                                          <p:val>
                                            <p:strVal val="#ppt_y"/>
                                          </p:val>
                                        </p:tav>
                                      </p:tavLst>
                                    </p:anim>
                                    <p:anim calcmode="lin" valueType="num">
                                      <p:cBhvr>
                                        <p:cTn id="21" dur="500" fill="hold"/>
                                        <p:tgtEl>
                                          <p:spTgt spid="17420"/>
                                        </p:tgtEl>
                                        <p:attrNameLst>
                                          <p:attrName>ppt_w</p:attrName>
                                        </p:attrNameLst>
                                      </p:cBhvr>
                                      <p:tavLst>
                                        <p:tav tm="0">
                                          <p:val>
                                            <p:strVal val="#ppt_w"/>
                                          </p:val>
                                        </p:tav>
                                        <p:tav tm="100000">
                                          <p:val>
                                            <p:strVal val="#ppt_w"/>
                                          </p:val>
                                        </p:tav>
                                      </p:tavLst>
                                    </p:anim>
                                    <p:anim calcmode="lin" valueType="num">
                                      <p:cBhvr>
                                        <p:cTn id="22" dur="500" fill="hold"/>
                                        <p:tgtEl>
                                          <p:spTgt spid="17420"/>
                                        </p:tgtEl>
                                        <p:attrNameLst>
                                          <p:attrName>ppt_h</p:attrName>
                                        </p:attrNameLst>
                                      </p:cBhvr>
                                      <p:tavLst>
                                        <p:tav tm="0">
                                          <p:val>
                                            <p:fltVal val="0"/>
                                          </p:val>
                                        </p:tav>
                                        <p:tav tm="100000">
                                          <p:val>
                                            <p:strVal val="#ppt_h"/>
                                          </p:val>
                                        </p:tav>
                                      </p:tavLst>
                                    </p:anim>
                                  </p:childTnLst>
                                </p:cTn>
                              </p:par>
                            </p:childTnLst>
                          </p:cTn>
                        </p:par>
                        <p:par>
                          <p:cTn id="23" fill="hold" nodeType="afterGroup">
                            <p:stCondLst>
                              <p:cond delay="500"/>
                            </p:stCondLst>
                            <p:childTnLst>
                              <p:par>
                                <p:cTn id="24" presetID="4" presetClass="entr" presetSubtype="16" fill="hold" grpId="0" nodeType="afterEffect">
                                  <p:stCondLst>
                                    <p:cond delay="0"/>
                                  </p:stCondLst>
                                  <p:childTnLst>
                                    <p:set>
                                      <p:cBhvr>
                                        <p:cTn id="25" dur="1" fill="hold">
                                          <p:stCondLst>
                                            <p:cond delay="0"/>
                                          </p:stCondLst>
                                        </p:cTn>
                                        <p:tgtEl>
                                          <p:spTgt spid="17422"/>
                                        </p:tgtEl>
                                        <p:attrNameLst>
                                          <p:attrName>style.visibility</p:attrName>
                                        </p:attrNameLst>
                                      </p:cBhvr>
                                      <p:to>
                                        <p:strVal val="visible"/>
                                      </p:to>
                                    </p:set>
                                    <p:animEffect transition="in" filter="box(in)">
                                      <p:cBhvr>
                                        <p:cTn id="26" dur="500"/>
                                        <p:tgtEl>
                                          <p:spTgt spid="17422"/>
                                        </p:tgtEl>
                                      </p:cBhvr>
                                    </p:animEffect>
                                  </p:childTnLst>
                                </p:cTn>
                              </p:par>
                            </p:childTnLst>
                          </p:cTn>
                        </p:par>
                        <p:par>
                          <p:cTn id="27" fill="hold" nodeType="afterGroup">
                            <p:stCondLst>
                              <p:cond delay="1000"/>
                            </p:stCondLst>
                            <p:childTnLst>
                              <p:par>
                                <p:cTn id="28" presetID="4" presetClass="entr" presetSubtype="16" fill="hold" grpId="0" nodeType="afterEffect">
                                  <p:stCondLst>
                                    <p:cond delay="0"/>
                                  </p:stCondLst>
                                  <p:childTnLst>
                                    <p:set>
                                      <p:cBhvr>
                                        <p:cTn id="29" dur="1" fill="hold">
                                          <p:stCondLst>
                                            <p:cond delay="0"/>
                                          </p:stCondLst>
                                        </p:cTn>
                                        <p:tgtEl>
                                          <p:spTgt spid="17423"/>
                                        </p:tgtEl>
                                        <p:attrNameLst>
                                          <p:attrName>style.visibility</p:attrName>
                                        </p:attrNameLst>
                                      </p:cBhvr>
                                      <p:to>
                                        <p:strVal val="visible"/>
                                      </p:to>
                                    </p:set>
                                    <p:animEffect transition="in" filter="box(in)">
                                      <p:cBhvr>
                                        <p:cTn id="30" dur="500"/>
                                        <p:tgtEl>
                                          <p:spTgt spid="17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autoUpdateAnimBg="0"/>
      <p:bldP spid="17420" grpId="0" animBg="1" autoUpdateAnimBg="0"/>
      <p:bldP spid="17422" grpId="0" autoUpdateAnimBg="0"/>
      <p:bldP spid="1742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1"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924252"/>
            <a:ext cx="4648200" cy="2916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7" name="Text Box 5"/>
          <p:cNvSpPr txBox="1">
            <a:spLocks noChangeArrowheads="1"/>
          </p:cNvSpPr>
          <p:nvPr/>
        </p:nvSpPr>
        <p:spPr bwMode="auto">
          <a:xfrm>
            <a:off x="4898504" y="1675157"/>
            <a:ext cx="169546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ar-JO" sz="3600" b="1" dirty="0">
                <a:latin typeface="Arial" panose="020B0604020202020204" pitchFamily="34" charset="0"/>
                <a:cs typeface="Arial" panose="020B0604020202020204" pitchFamily="34" charset="0"/>
              </a:rPr>
              <a:t>موسى</a:t>
            </a:r>
          </a:p>
          <a:p>
            <a:pPr algn="ctr" eaLnBrk="1" hangingPunct="1"/>
            <a:r>
              <a:rPr lang="ar-JO" sz="3600" b="1" dirty="0">
                <a:latin typeface="Arial" panose="020B0604020202020204" pitchFamily="34" charset="0"/>
                <a:cs typeface="Arial" panose="020B0604020202020204" pitchFamily="34" charset="0"/>
              </a:rPr>
              <a:t>كنبي</a:t>
            </a:r>
            <a:endParaRPr lang="en-US" sz="3600" b="1" dirty="0">
              <a:latin typeface="Arial" panose="020B0604020202020204" pitchFamily="34" charset="0"/>
              <a:cs typeface="Arial" panose="020B0604020202020204" pitchFamily="34" charset="0"/>
            </a:endParaRPr>
          </a:p>
        </p:txBody>
      </p:sp>
      <p:pic>
        <p:nvPicPr>
          <p:cNvPr id="18438"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0" y="3733800"/>
            <a:ext cx="3109913"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9" name="Text Box 7"/>
          <p:cNvSpPr txBox="1">
            <a:spLocks noChangeArrowheads="1"/>
          </p:cNvSpPr>
          <p:nvPr/>
        </p:nvSpPr>
        <p:spPr bwMode="auto">
          <a:xfrm>
            <a:off x="2524390" y="5191452"/>
            <a:ext cx="2210862"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ar-JO" sz="3600" b="1" dirty="0">
                <a:latin typeface="Arial" panose="020B0604020202020204" pitchFamily="34" charset="0"/>
                <a:cs typeface="Arial" panose="020B0604020202020204" pitchFamily="34" charset="0"/>
              </a:rPr>
              <a:t>صموئيل كنبي</a:t>
            </a:r>
          </a:p>
          <a:p>
            <a:pPr algn="ctr" eaLnBrk="1" hangingPunct="1"/>
            <a:r>
              <a:rPr lang="ar-JO" altLang="ja-JP" sz="3600" b="1" dirty="0">
                <a:latin typeface="Arial" panose="020B0604020202020204" pitchFamily="34" charset="0"/>
                <a:cs typeface="Arial" panose="020B0604020202020204" pitchFamily="34" charset="0"/>
              </a:rPr>
              <a:t>إسرائيل الأول</a:t>
            </a:r>
            <a:endParaRPr lang="en-US" altLang="ja-JP" sz="3600" b="1" dirty="0">
              <a:latin typeface="Arial" panose="020B0604020202020204" pitchFamily="34" charset="0"/>
              <a:cs typeface="Arial" panose="020B0604020202020204" pitchFamily="34" charset="0"/>
            </a:endParaRPr>
          </a:p>
          <a:p>
            <a:pPr algn="ctr" eaLnBrk="1" hangingPunct="1"/>
            <a:r>
              <a:rPr lang="en-US" sz="2800" b="1" dirty="0">
                <a:latin typeface="Arial" panose="020B0604020202020204" pitchFamily="34" charset="0"/>
                <a:cs typeface="Arial" panose="020B0604020202020204" pitchFamily="34" charset="0"/>
              </a:rPr>
              <a:t>( </a:t>
            </a:r>
            <a:r>
              <a:rPr lang="ar-JO" sz="2800" b="1" dirty="0">
                <a:latin typeface="Arial" panose="020B0604020202020204" pitchFamily="34" charset="0"/>
                <a:cs typeface="Arial" panose="020B0604020202020204" pitchFamily="34" charset="0"/>
              </a:rPr>
              <a:t>1 صم 9: 9</a:t>
            </a:r>
            <a:r>
              <a:rPr lang="en-US" sz="2800" b="1" dirty="0">
                <a:latin typeface="Arial" panose="020B0604020202020204" pitchFamily="34" charset="0"/>
                <a:cs typeface="Arial" panose="020B0604020202020204" pitchFamily="34" charset="0"/>
              </a:rPr>
              <a:t>)</a:t>
            </a:r>
          </a:p>
        </p:txBody>
      </p:sp>
      <p:sp>
        <p:nvSpPr>
          <p:cNvPr id="18440" name="Text Box 8"/>
          <p:cNvSpPr txBox="1">
            <a:spLocks noChangeArrowheads="1"/>
          </p:cNvSpPr>
          <p:nvPr/>
        </p:nvSpPr>
        <p:spPr bwMode="auto">
          <a:xfrm>
            <a:off x="899592" y="3986960"/>
            <a:ext cx="3159839"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rtl="1" eaLnBrk="1" hangingPunct="1"/>
            <a:r>
              <a:rPr lang="ar-JO" sz="3200" b="1" dirty="0">
                <a:solidFill>
                  <a:schemeClr val="bg2"/>
                </a:solidFill>
                <a:latin typeface="Arial" panose="020B0604020202020204" pitchFamily="34" charset="0"/>
                <a:cs typeface="Arial" panose="020B0604020202020204" pitchFamily="34" charset="0"/>
              </a:rPr>
              <a:t>الإنتقال من أيام القضاة</a:t>
            </a:r>
          </a:p>
          <a:p>
            <a:pPr algn="ctr" rtl="1" eaLnBrk="1" hangingPunct="1"/>
            <a:r>
              <a:rPr lang="ar-JO" sz="3200" b="1" dirty="0">
                <a:solidFill>
                  <a:schemeClr val="bg2"/>
                </a:solidFill>
                <a:latin typeface="Arial" panose="020B0604020202020204" pitchFamily="34" charset="0"/>
                <a:cs typeface="Arial" panose="020B0604020202020204" pitchFamily="34" charset="0"/>
              </a:rPr>
              <a:t>إلى أيام الملوك</a:t>
            </a:r>
            <a:r>
              <a:rPr lang="en-US" sz="3200" b="1" dirty="0">
                <a:solidFill>
                  <a:schemeClr val="bg2"/>
                </a:solidFill>
                <a:latin typeface="Arial" panose="020B0604020202020204" pitchFamily="34" charset="0"/>
                <a:cs typeface="Arial" panose="020B0604020202020204" pitchFamily="34" charset="0"/>
              </a:rPr>
              <a:t>…</a:t>
            </a:r>
          </a:p>
        </p:txBody>
      </p:sp>
      <p:sp>
        <p:nvSpPr>
          <p:cNvPr id="46086" name="Rectangle 9"/>
          <p:cNvSpPr>
            <a:spLocks noGrp="1" noChangeArrowheads="1"/>
          </p:cNvSpPr>
          <p:nvPr>
            <p:ph type="title" idx="4294967295"/>
          </p:nvPr>
        </p:nvSpPr>
        <p:spPr>
          <a:xfrm>
            <a:off x="549275" y="49217"/>
            <a:ext cx="8594725" cy="754053"/>
          </a:xfrm>
        </p:spPr>
        <p:txBody>
          <a:bodyPr/>
          <a:lstStyle/>
          <a:p>
            <a:pPr algn="ctr" eaLnBrk="1" hangingPunct="1"/>
            <a:r>
              <a:rPr lang="ar-JO" b="1" dirty="0">
                <a:latin typeface="Arial" panose="020B0604020202020204" pitchFamily="34" charset="0"/>
                <a:cs typeface="Arial" panose="020B0604020202020204" pitchFamily="34" charset="0"/>
              </a:rPr>
              <a:t>الأنبياء من موسى إلى صموئيل</a:t>
            </a:r>
            <a:endParaRPr lang="en-US"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 calcmode="lin" valueType="num">
                                      <p:cBhvr additive="base">
                                        <p:cTn id="7" dur="500" fill="hold"/>
                                        <p:tgtEl>
                                          <p:spTgt spid="18437"/>
                                        </p:tgtEl>
                                        <p:attrNameLst>
                                          <p:attrName>ppt_x</p:attrName>
                                        </p:attrNameLst>
                                      </p:cBhvr>
                                      <p:tavLst>
                                        <p:tav tm="0">
                                          <p:val>
                                            <p:strVal val="1+#ppt_w/2"/>
                                          </p:val>
                                        </p:tav>
                                        <p:tav tm="100000">
                                          <p:val>
                                            <p:strVal val="#ppt_x"/>
                                          </p:val>
                                        </p:tav>
                                      </p:tavLst>
                                    </p:anim>
                                    <p:anim calcmode="lin" valueType="num">
                                      <p:cBhvr additive="base">
                                        <p:cTn id="8" dur="500" fill="hold"/>
                                        <p:tgtEl>
                                          <p:spTgt spid="1843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8440"/>
                                        </p:tgtEl>
                                        <p:attrNameLst>
                                          <p:attrName>style.visibility</p:attrName>
                                        </p:attrNameLst>
                                      </p:cBhvr>
                                      <p:to>
                                        <p:strVal val="visible"/>
                                      </p:to>
                                    </p:set>
                                    <p:animEffect transition="in" filter="checkerboard(across)">
                                      <p:cBhvr>
                                        <p:cTn id="13" dur="500"/>
                                        <p:tgtEl>
                                          <p:spTgt spid="1844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18438"/>
                                        </p:tgtEl>
                                        <p:attrNameLst>
                                          <p:attrName>style.visibility</p:attrName>
                                        </p:attrNameLst>
                                      </p:cBhvr>
                                      <p:to>
                                        <p:strVal val="visible"/>
                                      </p:to>
                                    </p:set>
                                    <p:animEffect transition="in" filter="checkerboard(across)">
                                      <p:cBhvr>
                                        <p:cTn id="18" dur="500"/>
                                        <p:tgtEl>
                                          <p:spTgt spid="1843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8439"/>
                                        </p:tgtEl>
                                        <p:attrNameLst>
                                          <p:attrName>style.visibility</p:attrName>
                                        </p:attrNameLst>
                                      </p:cBhvr>
                                      <p:to>
                                        <p:strVal val="visible"/>
                                      </p:to>
                                    </p:set>
                                    <p:anim calcmode="lin" valueType="num">
                                      <p:cBhvr additive="base">
                                        <p:cTn id="23" dur="500" fill="hold"/>
                                        <p:tgtEl>
                                          <p:spTgt spid="18439"/>
                                        </p:tgtEl>
                                        <p:attrNameLst>
                                          <p:attrName>ppt_x</p:attrName>
                                        </p:attrNameLst>
                                      </p:cBhvr>
                                      <p:tavLst>
                                        <p:tav tm="0">
                                          <p:val>
                                            <p:strVal val="#ppt_x"/>
                                          </p:val>
                                        </p:tav>
                                        <p:tav tm="100000">
                                          <p:val>
                                            <p:strVal val="#ppt_x"/>
                                          </p:val>
                                        </p:tav>
                                      </p:tavLst>
                                    </p:anim>
                                    <p:anim calcmode="lin" valueType="num">
                                      <p:cBhvr additive="base">
                                        <p:cTn id="24" dur="500" fill="hold"/>
                                        <p:tgtEl>
                                          <p:spTgt spid="184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utoUpdateAnimBg="0"/>
      <p:bldP spid="18439" grpId="0" autoUpdateAnimBg="0"/>
      <p:bldP spid="1844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5" name="Rectangle 11"/>
          <p:cNvSpPr>
            <a:spLocks noGrp="1" noChangeArrowheads="1"/>
          </p:cNvSpPr>
          <p:nvPr>
            <p:ph type="title" idx="4294967295"/>
          </p:nvPr>
        </p:nvSpPr>
        <p:spPr/>
        <p:txBody>
          <a:bodyPr/>
          <a:lstStyle/>
          <a:p>
            <a:pPr eaLnBrk="1" hangingPunct="1"/>
            <a:r>
              <a:rPr lang="en-US">
                <a:latin typeface="Comic Sans MS" charset="0"/>
              </a:rPr>
              <a:t>Prophets in the Monarchy</a:t>
            </a:r>
          </a:p>
        </p:txBody>
      </p:sp>
      <p:pic>
        <p:nvPicPr>
          <p:cNvPr id="47106" name="Picture 7" descr="PH02426J"/>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2" name="Picture 2" descr="j009635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02350" y="2667000"/>
            <a:ext cx="2633663"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43000" y="3048000"/>
            <a:ext cx="1801813"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4" name="Text Box 4"/>
          <p:cNvSpPr txBox="1">
            <a:spLocks noChangeArrowheads="1"/>
          </p:cNvSpPr>
          <p:nvPr/>
        </p:nvSpPr>
        <p:spPr bwMode="auto">
          <a:xfrm>
            <a:off x="990600" y="838200"/>
            <a:ext cx="7153300" cy="584775"/>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ar-JO" sz="3200" b="1" dirty="0">
                <a:solidFill>
                  <a:schemeClr val="bg1"/>
                </a:solidFill>
                <a:latin typeface="Arial" panose="020B0604020202020204" pitchFamily="34" charset="0"/>
                <a:cs typeface="Arial" panose="020B0604020202020204" pitchFamily="34" charset="0"/>
              </a:rPr>
              <a:t>تم تسهيل الملكية في إسرائيل من خلال :</a:t>
            </a:r>
            <a:endParaRPr lang="en-US" sz="3200" b="1" dirty="0">
              <a:solidFill>
                <a:schemeClr val="bg1"/>
              </a:solidFill>
              <a:latin typeface="Arial" panose="020B0604020202020204" pitchFamily="34" charset="0"/>
              <a:cs typeface="Arial" panose="020B0604020202020204" pitchFamily="34" charset="0"/>
            </a:endParaRPr>
          </a:p>
        </p:txBody>
      </p:sp>
      <p:sp>
        <p:nvSpPr>
          <p:cNvPr id="20485" name="Text Box 5"/>
          <p:cNvSpPr txBox="1">
            <a:spLocks noChangeArrowheads="1"/>
          </p:cNvSpPr>
          <p:nvPr/>
        </p:nvSpPr>
        <p:spPr bwMode="auto">
          <a:xfrm>
            <a:off x="152400" y="2362200"/>
            <a:ext cx="1898277" cy="523220"/>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ar-JO" sz="2800" b="1" dirty="0">
                <a:solidFill>
                  <a:schemeClr val="bg1"/>
                </a:solidFill>
                <a:latin typeface="Arial" panose="020B0604020202020204" pitchFamily="34" charset="0"/>
                <a:cs typeface="Arial" panose="020B0604020202020204" pitchFamily="34" charset="0"/>
              </a:rPr>
              <a:t>النبي الممسوح</a:t>
            </a:r>
            <a:endParaRPr lang="en-US" sz="2800" b="1" dirty="0">
              <a:solidFill>
                <a:schemeClr val="bg1"/>
              </a:solidFill>
              <a:latin typeface="Arial" panose="020B0604020202020204" pitchFamily="34" charset="0"/>
              <a:cs typeface="Arial" panose="020B0604020202020204" pitchFamily="34" charset="0"/>
            </a:endParaRPr>
          </a:p>
        </p:txBody>
      </p:sp>
      <p:sp>
        <p:nvSpPr>
          <p:cNvPr id="20486" name="Text Box 6"/>
          <p:cNvSpPr txBox="1">
            <a:spLocks noChangeArrowheads="1"/>
          </p:cNvSpPr>
          <p:nvPr/>
        </p:nvSpPr>
        <p:spPr bwMode="auto">
          <a:xfrm>
            <a:off x="5797550" y="2362200"/>
            <a:ext cx="1923925" cy="523220"/>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ar-JO" sz="2800" b="1" dirty="0">
                <a:solidFill>
                  <a:schemeClr val="bg1"/>
                </a:solidFill>
                <a:latin typeface="Arial" panose="020B0604020202020204" pitchFamily="34" charset="0"/>
                <a:cs typeface="Arial" panose="020B0604020202020204" pitchFamily="34" charset="0"/>
              </a:rPr>
              <a:t>الملك الممسوح</a:t>
            </a:r>
            <a:endParaRPr lang="en-US" sz="2800" b="1" dirty="0">
              <a:solidFill>
                <a:schemeClr val="bg1"/>
              </a:solidFill>
              <a:latin typeface="Arial" panose="020B0604020202020204" pitchFamily="34" charset="0"/>
              <a:cs typeface="Arial" panose="020B0604020202020204" pitchFamily="34" charset="0"/>
            </a:endParaRPr>
          </a:p>
        </p:txBody>
      </p:sp>
      <p:sp>
        <p:nvSpPr>
          <p:cNvPr id="20489" name="Text Box 9"/>
          <p:cNvSpPr txBox="1">
            <a:spLocks noChangeArrowheads="1"/>
          </p:cNvSpPr>
          <p:nvPr/>
        </p:nvSpPr>
        <p:spPr bwMode="auto">
          <a:xfrm>
            <a:off x="3124200" y="1676400"/>
            <a:ext cx="2073003" cy="523220"/>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ar-JO" sz="2800" b="1" dirty="0">
                <a:solidFill>
                  <a:schemeClr val="bg1"/>
                </a:solidFill>
                <a:latin typeface="Arial" panose="020B0604020202020204" pitchFamily="34" charset="0"/>
                <a:cs typeface="Arial" panose="020B0604020202020204" pitchFamily="34" charset="0"/>
              </a:rPr>
              <a:t>الكاهن الممسوح</a:t>
            </a:r>
            <a:endParaRPr lang="en-US" sz="2800" b="1" dirty="0">
              <a:solidFill>
                <a:schemeClr val="bg1"/>
              </a:solidFill>
              <a:latin typeface="Arial" panose="020B0604020202020204" pitchFamily="34" charset="0"/>
              <a:cs typeface="Arial" panose="020B0604020202020204" pitchFamily="34" charset="0"/>
            </a:endParaRPr>
          </a:p>
        </p:txBody>
      </p:sp>
      <p:pic>
        <p:nvPicPr>
          <p:cNvPr id="20490" name="Picture 10" descr="Living Jesus Syllab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59263" y="2438400"/>
            <a:ext cx="1303337"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500" fill="hold"/>
                                        <p:tgtEl>
                                          <p:spTgt spid="20484"/>
                                        </p:tgtEl>
                                        <p:attrNameLst>
                                          <p:attrName>ppt_w</p:attrName>
                                        </p:attrNameLst>
                                      </p:cBhvr>
                                      <p:tavLst>
                                        <p:tav tm="0">
                                          <p:val>
                                            <p:fltVal val="0"/>
                                          </p:val>
                                        </p:tav>
                                        <p:tav tm="100000">
                                          <p:val>
                                            <p:strVal val="#ppt_w"/>
                                          </p:val>
                                        </p:tav>
                                      </p:tavLst>
                                    </p:anim>
                                    <p:anim calcmode="lin" valueType="num">
                                      <p:cBhvr>
                                        <p:cTn id="8" dur="500" fill="hold"/>
                                        <p:tgtEl>
                                          <p:spTgt spid="2048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0485"/>
                                        </p:tgtEl>
                                        <p:attrNameLst>
                                          <p:attrName>style.visibility</p:attrName>
                                        </p:attrNameLst>
                                      </p:cBhvr>
                                      <p:to>
                                        <p:strVal val="visible"/>
                                      </p:to>
                                    </p:set>
                                    <p:animEffect transition="in" filter="slide(fromBottom)">
                                      <p:cBhvr>
                                        <p:cTn id="13" dur="500"/>
                                        <p:tgtEl>
                                          <p:spTgt spid="20485"/>
                                        </p:tgtEl>
                                      </p:cBhvr>
                                    </p:animEffect>
                                  </p:childTnLst>
                                </p:cTn>
                              </p:par>
                            </p:childTnLst>
                          </p:cTn>
                        </p:par>
                        <p:par>
                          <p:cTn id="14" fill="hold" nodeType="afterGroup">
                            <p:stCondLst>
                              <p:cond delay="500"/>
                            </p:stCondLst>
                            <p:childTnLst>
                              <p:par>
                                <p:cTn id="15" presetID="3" presetClass="entr" presetSubtype="10" fill="hold" nodeType="afterEffect">
                                  <p:stCondLst>
                                    <p:cond delay="0"/>
                                  </p:stCondLst>
                                  <p:childTnLst>
                                    <p:set>
                                      <p:cBhvr>
                                        <p:cTn id="16" dur="1" fill="hold">
                                          <p:stCondLst>
                                            <p:cond delay="0"/>
                                          </p:stCondLst>
                                        </p:cTn>
                                        <p:tgtEl>
                                          <p:spTgt spid="20483"/>
                                        </p:tgtEl>
                                        <p:attrNameLst>
                                          <p:attrName>style.visibility</p:attrName>
                                        </p:attrNameLst>
                                      </p:cBhvr>
                                      <p:to>
                                        <p:strVal val="visible"/>
                                      </p:to>
                                    </p:set>
                                    <p:animEffect transition="in" filter="blinds(horizontal)">
                                      <p:cBhvr>
                                        <p:cTn id="17" dur="500"/>
                                        <p:tgtEl>
                                          <p:spTgt spid="2048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0489"/>
                                        </p:tgtEl>
                                        <p:attrNameLst>
                                          <p:attrName>style.visibility</p:attrName>
                                        </p:attrNameLst>
                                      </p:cBhvr>
                                      <p:to>
                                        <p:strVal val="visible"/>
                                      </p:to>
                                    </p:set>
                                    <p:animEffect transition="in" filter="slide(fromBottom)">
                                      <p:cBhvr>
                                        <p:cTn id="22" dur="500"/>
                                        <p:tgtEl>
                                          <p:spTgt spid="20489"/>
                                        </p:tgtEl>
                                      </p:cBhvr>
                                    </p:animEffect>
                                  </p:childTnLst>
                                </p:cTn>
                              </p:par>
                            </p:childTnLst>
                          </p:cTn>
                        </p:par>
                        <p:par>
                          <p:cTn id="23" fill="hold" nodeType="afterGroup">
                            <p:stCondLst>
                              <p:cond delay="500"/>
                            </p:stCondLst>
                            <p:childTnLst>
                              <p:par>
                                <p:cTn id="24" presetID="10" presetClass="entr" presetSubtype="0" fill="hold" nodeType="afterEffect">
                                  <p:stCondLst>
                                    <p:cond delay="0"/>
                                  </p:stCondLst>
                                  <p:childTnLst>
                                    <p:set>
                                      <p:cBhvr>
                                        <p:cTn id="25" dur="1" fill="hold">
                                          <p:stCondLst>
                                            <p:cond delay="0"/>
                                          </p:stCondLst>
                                        </p:cTn>
                                        <p:tgtEl>
                                          <p:spTgt spid="20490"/>
                                        </p:tgtEl>
                                        <p:attrNameLst>
                                          <p:attrName>style.visibility</p:attrName>
                                        </p:attrNameLst>
                                      </p:cBhvr>
                                      <p:to>
                                        <p:strVal val="visible"/>
                                      </p:to>
                                    </p:set>
                                    <p:animEffect transition="in" filter="fade">
                                      <p:cBhvr>
                                        <p:cTn id="26" dur="500"/>
                                        <p:tgtEl>
                                          <p:spTgt spid="20490"/>
                                        </p:tgtEl>
                                      </p:cBhvr>
                                    </p:animEffect>
                                  </p:childTnLst>
                                </p:cTn>
                              </p:par>
                            </p:childTnLst>
                          </p:cTn>
                        </p:par>
                        <p:par>
                          <p:cTn id="27" fill="hold" nodeType="afterGroup">
                            <p:stCondLst>
                              <p:cond delay="1000"/>
                            </p:stCondLst>
                            <p:childTnLst>
                              <p:par>
                                <p:cTn id="28" presetID="12" presetClass="entr" presetSubtype="4" fill="hold" grpId="0" nodeType="afterEffect">
                                  <p:stCondLst>
                                    <p:cond delay="0"/>
                                  </p:stCondLst>
                                  <p:childTnLst>
                                    <p:set>
                                      <p:cBhvr>
                                        <p:cTn id="29" dur="1" fill="hold">
                                          <p:stCondLst>
                                            <p:cond delay="0"/>
                                          </p:stCondLst>
                                        </p:cTn>
                                        <p:tgtEl>
                                          <p:spTgt spid="20486"/>
                                        </p:tgtEl>
                                        <p:attrNameLst>
                                          <p:attrName>style.visibility</p:attrName>
                                        </p:attrNameLst>
                                      </p:cBhvr>
                                      <p:to>
                                        <p:strVal val="visible"/>
                                      </p:to>
                                    </p:set>
                                    <p:animEffect transition="in" filter="slide(fromBottom)">
                                      <p:cBhvr>
                                        <p:cTn id="30" dur="500"/>
                                        <p:tgtEl>
                                          <p:spTgt spid="20486"/>
                                        </p:tgtEl>
                                      </p:cBhvr>
                                    </p:animEffect>
                                  </p:childTnLst>
                                </p:cTn>
                              </p:par>
                            </p:childTnLst>
                          </p:cTn>
                        </p:par>
                        <p:par>
                          <p:cTn id="31" fill="hold" nodeType="afterGroup">
                            <p:stCondLst>
                              <p:cond delay="1500"/>
                            </p:stCondLst>
                            <p:childTnLst>
                              <p:par>
                                <p:cTn id="32" presetID="16" presetClass="entr" presetSubtype="26" fill="hold" nodeType="afterEffect">
                                  <p:stCondLst>
                                    <p:cond delay="0"/>
                                  </p:stCondLst>
                                  <p:childTnLst>
                                    <p:set>
                                      <p:cBhvr>
                                        <p:cTn id="33" dur="1" fill="hold">
                                          <p:stCondLst>
                                            <p:cond delay="0"/>
                                          </p:stCondLst>
                                        </p:cTn>
                                        <p:tgtEl>
                                          <p:spTgt spid="20482"/>
                                        </p:tgtEl>
                                        <p:attrNameLst>
                                          <p:attrName>style.visibility</p:attrName>
                                        </p:attrNameLst>
                                      </p:cBhvr>
                                      <p:to>
                                        <p:strVal val="visible"/>
                                      </p:to>
                                    </p:set>
                                    <p:animEffect transition="in" filter="barn(inHorizontal)">
                                      <p:cBhvr>
                                        <p:cTn id="34"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autoUpdateAnimBg="0"/>
      <p:bldP spid="20485" grpId="0" animBg="1" autoUpdateAnimBg="0"/>
      <p:bldP spid="20486" grpId="0" animBg="1" autoUpdateAnimBg="0"/>
      <p:bldP spid="20489"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547688" y="872758"/>
            <a:ext cx="8596312" cy="830997"/>
          </a:xfrm>
        </p:spPr>
        <p:txBody>
          <a:bodyPr/>
          <a:lstStyle/>
          <a:p>
            <a:pPr algn="ctr" eaLnBrk="1" hangingPunct="1"/>
            <a:r>
              <a:rPr lang="ar-JO" sz="4800" dirty="0">
                <a:latin typeface="Comic Sans MS" charset="0"/>
              </a:rPr>
              <a:t>أنواع النبوة</a:t>
            </a:r>
            <a:endParaRPr lang="en-US" sz="4800" dirty="0">
              <a:latin typeface="Comic Sans MS" charset="0"/>
            </a:endParaRPr>
          </a:p>
        </p:txBody>
      </p:sp>
      <p:sp>
        <p:nvSpPr>
          <p:cNvPr id="10243" name="Rectangle 3"/>
          <p:cNvSpPr>
            <a:spLocks noGrp="1" noChangeArrowheads="1"/>
          </p:cNvSpPr>
          <p:nvPr>
            <p:ph type="body" idx="1"/>
          </p:nvPr>
        </p:nvSpPr>
        <p:spPr>
          <a:xfrm>
            <a:off x="1066800" y="2057400"/>
            <a:ext cx="8077200" cy="4114800"/>
          </a:xfrm>
        </p:spPr>
        <p:txBody>
          <a:bodyPr/>
          <a:lstStyle/>
          <a:p>
            <a:pPr algn="r" rtl="1" eaLnBrk="1" hangingPunct="1"/>
            <a:r>
              <a:rPr lang="ar-JO" sz="4000" dirty="0">
                <a:latin typeface="Comic Sans MS" charset="0"/>
              </a:rPr>
              <a:t>غير أدبي </a:t>
            </a:r>
            <a:endParaRPr lang="en-US" sz="4000" dirty="0">
              <a:latin typeface="Comic Sans MS" charset="0"/>
            </a:endParaRPr>
          </a:p>
          <a:p>
            <a:pPr lvl="1" algn="r" rtl="1" eaLnBrk="1" hangingPunct="1"/>
            <a:r>
              <a:rPr lang="ar-JO" sz="3600" dirty="0">
                <a:latin typeface="Comic Sans MS" charset="0"/>
                <a:ea typeface="Geneva" charset="0"/>
              </a:rPr>
              <a:t>هؤلاء الذين لم تحفظ كلماتهم في أسفار تحمل أسماؤهم</a:t>
            </a:r>
            <a:endParaRPr lang="en-US" sz="3600" dirty="0">
              <a:latin typeface="Comic Sans MS" charset="0"/>
              <a:ea typeface="Geneva" charset="0"/>
            </a:endParaRPr>
          </a:p>
          <a:p>
            <a:pPr lvl="1" algn="r" rtl="1" eaLnBrk="1" hangingPunct="1"/>
            <a:r>
              <a:rPr lang="ar-JO" sz="3600" dirty="0">
                <a:latin typeface="Comic Sans MS" charset="0"/>
                <a:ea typeface="Geneva" charset="0"/>
              </a:rPr>
              <a:t>ناثان، إيليا، أليشع ... الخ</a:t>
            </a:r>
            <a:endParaRPr lang="en-US" sz="3600" dirty="0">
              <a:latin typeface="Comic Sans MS" charset="0"/>
            </a:endParaRPr>
          </a:p>
          <a:p>
            <a:pPr algn="r" rtl="1" eaLnBrk="1" hangingPunct="1"/>
            <a:r>
              <a:rPr lang="ar-JO" sz="4000" dirty="0">
                <a:latin typeface="Comic Sans MS" charset="0"/>
              </a:rPr>
              <a:t>أدبي</a:t>
            </a:r>
            <a:endParaRPr lang="en-US" sz="4000" dirty="0">
              <a:latin typeface="Comic Sans MS" charset="0"/>
              <a:ea typeface="Geneva" charset="0"/>
            </a:endParaRPr>
          </a:p>
          <a:p>
            <a:pPr lvl="1" algn="r" rtl="1" eaLnBrk="1" hangingPunct="1"/>
            <a:r>
              <a:rPr lang="ar-JO" sz="3600" dirty="0">
                <a:latin typeface="Comic Sans MS" charset="0"/>
                <a:ea typeface="Geneva" charset="0"/>
              </a:rPr>
              <a:t>هؤلاء الذين حفظت كلماتهم في أسفار تحمل أسماؤهم</a:t>
            </a:r>
            <a:endParaRPr lang="en-US" sz="3600" dirty="0">
              <a:latin typeface="Comic Sans MS" charset="0"/>
              <a:ea typeface="Geneva"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randombar(horizontal)">
                                      <p:cBhvr>
                                        <p:cTn id="7" dur="500"/>
                                        <p:tgtEl>
                                          <p:spTgt spid="1024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randombar(horizontal)">
                                      <p:cBhvr>
                                        <p:cTn id="10" dur="500"/>
                                        <p:tgtEl>
                                          <p:spTgt spid="1024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Effect transition="in" filter="randombar(horizontal)">
                                      <p:cBhvr>
                                        <p:cTn id="13" dur="500"/>
                                        <p:tgtEl>
                                          <p:spTgt spid="1024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0243">
                                            <p:txEl>
                                              <p:pRg st="3" end="3"/>
                                            </p:txEl>
                                          </p:spTgt>
                                        </p:tgtEl>
                                        <p:attrNameLst>
                                          <p:attrName>style.visibility</p:attrName>
                                        </p:attrNameLst>
                                      </p:cBhvr>
                                      <p:to>
                                        <p:strVal val="visible"/>
                                      </p:to>
                                    </p:set>
                                    <p:animEffect transition="in" filter="randombar(horizontal)">
                                      <p:cBhvr>
                                        <p:cTn id="18" dur="500"/>
                                        <p:tgtEl>
                                          <p:spTgt spid="10243">
                                            <p:txEl>
                                              <p:pRg st="3" end="3"/>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0243">
                                            <p:txEl>
                                              <p:pRg st="4" end="4"/>
                                            </p:txEl>
                                          </p:spTgt>
                                        </p:tgtEl>
                                        <p:attrNameLst>
                                          <p:attrName>style.visibility</p:attrName>
                                        </p:attrNameLst>
                                      </p:cBhvr>
                                      <p:to>
                                        <p:strVal val="visible"/>
                                      </p:to>
                                    </p:set>
                                    <p:animEffect transition="in" filter="randombar(horizontal)">
                                      <p:cBhvr>
                                        <p:cTn id="21" dur="5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theme/_rels/theme13.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28" charset="0"/>
          </a:defRPr>
        </a:defPPr>
      </a:lst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28" charset="0"/>
          </a:defRPr>
        </a:defPPr>
      </a:lst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14.xml><?xml version="1.0" encoding="utf-8"?>
<a:theme xmlns:a="http://schemas.openxmlformats.org/drawingml/2006/main" name="4_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28" charset="0"/>
          </a:defRPr>
        </a:defPPr>
      </a:lst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28"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sk Lamp">
  <a:themeElements>
    <a:clrScheme name="Desk Lamp 2">
      <a:dk1>
        <a:srgbClr val="000000"/>
      </a:dk1>
      <a:lt1>
        <a:srgbClr val="CDCBBF"/>
      </a:lt1>
      <a:dk2>
        <a:srgbClr val="000000"/>
      </a:dk2>
      <a:lt2>
        <a:srgbClr val="969696"/>
      </a:lt2>
      <a:accent1>
        <a:srgbClr val="FBDF53"/>
      </a:accent1>
      <a:accent2>
        <a:srgbClr val="FF9966"/>
      </a:accent2>
      <a:accent3>
        <a:srgbClr val="E3E2DC"/>
      </a:accent3>
      <a:accent4>
        <a:srgbClr val="000000"/>
      </a:accent4>
      <a:accent5>
        <a:srgbClr val="FDECB3"/>
      </a:accent5>
      <a:accent6>
        <a:srgbClr val="E78A5C"/>
      </a:accent6>
      <a:hlink>
        <a:srgbClr val="CC3300"/>
      </a:hlink>
      <a:folHlink>
        <a:srgbClr val="996600"/>
      </a:folHlink>
    </a:clrScheme>
    <a:fontScheme name="Desk Lamp">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3020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rgbClr val="03020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Desk Lamp 1">
        <a:dk1>
          <a:srgbClr val="000000"/>
        </a:dk1>
        <a:lt1>
          <a:srgbClr val="CDCBBF"/>
        </a:lt1>
        <a:dk2>
          <a:srgbClr val="000000"/>
        </a:dk2>
        <a:lt2>
          <a:srgbClr val="808080"/>
        </a:lt2>
        <a:accent1>
          <a:srgbClr val="BBE0E3"/>
        </a:accent1>
        <a:accent2>
          <a:srgbClr val="333399"/>
        </a:accent2>
        <a:accent3>
          <a:srgbClr val="E3E2DC"/>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k Lamp 2">
        <a:dk1>
          <a:srgbClr val="000000"/>
        </a:dk1>
        <a:lt1>
          <a:srgbClr val="CDCBBF"/>
        </a:lt1>
        <a:dk2>
          <a:srgbClr val="000000"/>
        </a:dk2>
        <a:lt2>
          <a:srgbClr val="969696"/>
        </a:lt2>
        <a:accent1>
          <a:srgbClr val="FBDF53"/>
        </a:accent1>
        <a:accent2>
          <a:srgbClr val="FF9966"/>
        </a:accent2>
        <a:accent3>
          <a:srgbClr val="E3E2DC"/>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k Lamp 3">
        <a:dk1>
          <a:srgbClr val="000000"/>
        </a:dk1>
        <a:lt1>
          <a:srgbClr val="CDCBBF"/>
        </a:lt1>
        <a:dk2>
          <a:srgbClr val="000000"/>
        </a:dk2>
        <a:lt2>
          <a:srgbClr val="808080"/>
        </a:lt2>
        <a:accent1>
          <a:srgbClr val="99CCFF"/>
        </a:accent1>
        <a:accent2>
          <a:srgbClr val="CCCCFF"/>
        </a:accent2>
        <a:accent3>
          <a:srgbClr val="E3E2DC"/>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k Lamp 4">
        <a:dk1>
          <a:srgbClr val="000000"/>
        </a:dk1>
        <a:lt1>
          <a:srgbClr val="CDCBBF"/>
        </a:lt1>
        <a:dk2>
          <a:srgbClr val="000000"/>
        </a:dk2>
        <a:lt2>
          <a:srgbClr val="003366"/>
        </a:lt2>
        <a:accent1>
          <a:srgbClr val="3366CC"/>
        </a:accent1>
        <a:accent2>
          <a:srgbClr val="00B000"/>
        </a:accent2>
        <a:accent3>
          <a:srgbClr val="E3E2DC"/>
        </a:accent3>
        <a:accent4>
          <a:srgbClr val="000000"/>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Desk Lamp 5">
        <a:dk1>
          <a:srgbClr val="000000"/>
        </a:dk1>
        <a:lt1>
          <a:srgbClr val="CDCBBF"/>
        </a:lt1>
        <a:dk2>
          <a:srgbClr val="000000"/>
        </a:dk2>
        <a:lt2>
          <a:srgbClr val="3E3E5C"/>
        </a:lt2>
        <a:accent1>
          <a:srgbClr val="60597B"/>
        </a:accent1>
        <a:accent2>
          <a:srgbClr val="6666FF"/>
        </a:accent2>
        <a:accent3>
          <a:srgbClr val="E3E2DC"/>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28" charset="0"/>
          </a:defRPr>
        </a:defPPr>
      </a:lst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28" charset="0"/>
          </a:defRPr>
        </a:defPPr>
      </a:lst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Designs\Gesture.pot</Template>
  <TotalTime>3243</TotalTime>
  <Words>2798</Words>
  <Application>Microsoft Macintosh PowerPoint</Application>
  <PresentationFormat>On-screen Show (4:3)</PresentationFormat>
  <Paragraphs>499</Paragraphs>
  <Slides>39</Slides>
  <Notes>18</Notes>
  <HiddenSlides>0</HiddenSlides>
  <MMClips>0</MMClips>
  <ScaleCrop>false</ScaleCrop>
  <HeadingPairs>
    <vt:vector size="6" baseType="variant">
      <vt:variant>
        <vt:lpstr>Fonts Used</vt:lpstr>
      </vt:variant>
      <vt:variant>
        <vt:i4>11</vt:i4>
      </vt:variant>
      <vt:variant>
        <vt:lpstr>Theme</vt:lpstr>
      </vt:variant>
      <vt:variant>
        <vt:i4>14</vt:i4>
      </vt:variant>
      <vt:variant>
        <vt:lpstr>Slide Titles</vt:lpstr>
      </vt:variant>
      <vt:variant>
        <vt:i4>39</vt:i4>
      </vt:variant>
    </vt:vector>
  </HeadingPairs>
  <TitlesOfParts>
    <vt:vector size="64" baseType="lpstr">
      <vt:lpstr>ＭＳ Ｐゴシック</vt:lpstr>
      <vt:lpstr>Osaka</vt:lpstr>
      <vt:lpstr>Times</vt:lpstr>
      <vt:lpstr>Arial</vt:lpstr>
      <vt:lpstr>Calibri</vt:lpstr>
      <vt:lpstr>Calibri Light</vt:lpstr>
      <vt:lpstr>Comic Sans MS</vt:lpstr>
      <vt:lpstr>Tahoma</vt:lpstr>
      <vt:lpstr>Times New Roman</vt:lpstr>
      <vt:lpstr>Trebuchet MS</vt:lpstr>
      <vt:lpstr>Wingdings</vt:lpstr>
      <vt:lpstr>Gesture</vt:lpstr>
      <vt:lpstr>Balance</vt:lpstr>
      <vt:lpstr>Orbit</vt:lpstr>
      <vt:lpstr>Desk Lamp</vt:lpstr>
      <vt:lpstr>2_Gesture</vt:lpstr>
      <vt:lpstr>4_Default Design</vt:lpstr>
      <vt:lpstr>49_Blank Presentation</vt:lpstr>
      <vt:lpstr>3_Gesture</vt:lpstr>
      <vt:lpstr>5_Gesture</vt:lpstr>
      <vt:lpstr>1_Radar</vt:lpstr>
      <vt:lpstr>6_Gesture</vt:lpstr>
      <vt:lpstr>24_Default Design</vt:lpstr>
      <vt:lpstr>Celestial</vt:lpstr>
      <vt:lpstr>4_Gesture</vt:lpstr>
      <vt:lpstr>صوت شجاع في برية روحية</vt:lpstr>
      <vt:lpstr>الإطار</vt:lpstr>
      <vt:lpstr>قيام الخدمة النبوية</vt:lpstr>
      <vt:lpstr>أوقات الآباء</vt:lpstr>
      <vt:lpstr>أربعة مصطلحات مرتبطة بالصفات النبوية</vt:lpstr>
      <vt:lpstr>العلاقة بالأدب و الملكية</vt:lpstr>
      <vt:lpstr>الأنبياء من موسى إلى صموئيل</vt:lpstr>
      <vt:lpstr>Prophets in the Monarchy</vt:lpstr>
      <vt:lpstr>أنواع النبوة</vt:lpstr>
      <vt:lpstr>الأنبياء الأدبيين</vt:lpstr>
      <vt:lpstr>الخط الزمني النبوي</vt:lpstr>
      <vt:lpstr>وضع الأسفار النبوية</vt:lpstr>
      <vt:lpstr>Placing the Prophets</vt:lpstr>
      <vt:lpstr>لمن يخدم الأنبياء</vt:lpstr>
      <vt:lpstr>لوثر عن الأنبياء</vt:lpstr>
      <vt:lpstr>المفارقة بين النظرة اللّا ألفية والنظرة قبل الألفية في الأنبياء </vt:lpstr>
      <vt:lpstr>المفارقة بين النظرة اللّا ألفية والنظرة قبل الألفية في الأنبياء </vt:lpstr>
      <vt:lpstr>المفارقة بين النظرة اللّا ألفية والنظرة قبل الألفية في الأنبياء </vt:lpstr>
      <vt:lpstr>المفارقة بين النظرة اللّا ألفية والنظرة قبل الألفية في الأنبياء </vt:lpstr>
      <vt:lpstr>مشاكل و ملاحظات التفسير النبوي</vt:lpstr>
      <vt:lpstr>صعوبات تفسير الأنبياء</vt:lpstr>
      <vt:lpstr>السعي نحو القمة</vt:lpstr>
      <vt:lpstr>الفترات الزمنية للأنبياء</vt:lpstr>
      <vt:lpstr>نحن نرى الوديان</vt:lpstr>
      <vt:lpstr>الرسالة النبوية</vt:lpstr>
      <vt:lpstr>النبوة المعاصرة الكاذبة</vt:lpstr>
      <vt:lpstr>الرسالة النبوية</vt:lpstr>
      <vt:lpstr>الرسالة النبوية</vt:lpstr>
      <vt:lpstr>غرض الأسفار النبوية</vt:lpstr>
      <vt:lpstr>اللعنات و البركات</vt:lpstr>
      <vt:lpstr>اللعنات النبوية</vt:lpstr>
      <vt:lpstr>غرض الأسفار النبوية</vt:lpstr>
      <vt:lpstr>أخلاقيات العهد في الناموس الموسوي</vt:lpstr>
      <vt:lpstr>الرسالة النبوية</vt:lpstr>
      <vt:lpstr>دعوة معاصرة لخدمة الجيل القديم</vt:lpstr>
      <vt:lpstr>أصوات نبوية معاصرة</vt:lpstr>
      <vt:lpstr>دور تيموثاوس النبوي</vt:lpstr>
      <vt:lpstr>Black</vt:lpstr>
      <vt:lpstr>مسح العهد القديم • BibleStudyDownloads.org</vt:lpstr>
    </vt:vector>
  </TitlesOfParts>
  <Company>Laundry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Prophetic Ministry in the  Old Testament</dc:title>
  <dc:creator>Aaron Chan</dc:creator>
  <cp:lastModifiedBy>Rick Griffith</cp:lastModifiedBy>
  <cp:revision>142</cp:revision>
  <dcterms:created xsi:type="dcterms:W3CDTF">2002-01-15T16:12:25Z</dcterms:created>
  <dcterms:modified xsi:type="dcterms:W3CDTF">2024-01-17T03:38:31Z</dcterms:modified>
</cp:coreProperties>
</file>